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6.xml" ContentType="application/vnd.openxmlformats-officedocument.presentationml.slide+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5" r:id="rId2"/>
    <p:sldMasterId id="2147483676" r:id="rId3"/>
    <p:sldMasterId id="2147483648" r:id="rId4"/>
  </p:sldMasterIdLst>
  <p:notesMasterIdLst>
    <p:notesMasterId r:id="rId11"/>
  </p:notesMasterIdLst>
  <p:sldIdLst>
    <p:sldId id="257" r:id="rId5"/>
    <p:sldId id="258" r:id="rId6"/>
    <p:sldId id="261" r:id="rId7"/>
    <p:sldId id="259" r:id="rId8"/>
    <p:sldId id="260" r:id="rId9"/>
    <p:sldId id="262"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193"/>
    <a:srgbClr val="303030"/>
    <a:srgbClr val="838383"/>
    <a:srgbClr val="97BFF6"/>
    <a:srgbClr val="E331A8"/>
    <a:srgbClr val="D1E8F7"/>
    <a:srgbClr val="186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75" autoAdjust="0"/>
    <p:restoredTop sz="94660"/>
  </p:normalViewPr>
  <p:slideViewPr>
    <p:cSldViewPr snapToGrid="0">
      <p:cViewPr varScale="1">
        <p:scale>
          <a:sx n="109" d="100"/>
          <a:sy n="109" d="100"/>
        </p:scale>
        <p:origin x="5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44EAB-772B-47D9-9BEC-F9B591E00843}" type="datetimeFigureOut">
              <a:rPr lang="es-ES" smtClean="0"/>
              <a:t>30/05/2025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24D90-1F7E-4635-9919-08D6B85AB4F3}" type="slidenum">
              <a:rPr lang="es-ES" smtClean="0"/>
              <a:t>‹Nº›</a:t>
            </a:fld>
            <a:endParaRPr lang="es-ES" dirty="0"/>
          </a:p>
        </p:txBody>
      </p:sp>
    </p:spTree>
    <p:extLst>
      <p:ext uri="{BB962C8B-B14F-4D97-AF65-F5344CB8AC3E}">
        <p14:creationId xmlns:p14="http://schemas.microsoft.com/office/powerpoint/2010/main" val="299003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ortada - Azul">
    <p:bg>
      <p:bgPr>
        <a:solidFill>
          <a:srgbClr val="186193"/>
        </a:solidFill>
        <a:effectLst/>
      </p:bgPr>
    </p:bg>
    <p:spTree>
      <p:nvGrpSpPr>
        <p:cNvPr id="1" name=""/>
        <p:cNvGrpSpPr/>
        <p:nvPr/>
      </p:nvGrpSpPr>
      <p:grpSpPr>
        <a:xfrm>
          <a:off x="0" y="0"/>
          <a:ext cx="0" cy="0"/>
          <a:chOff x="0" y="0"/>
          <a:chExt cx="0" cy="0"/>
        </a:xfrm>
      </p:grpSpPr>
      <p:pic>
        <p:nvPicPr>
          <p:cNvPr id="21" name="Gráfico 20">
            <a:extLst>
              <a:ext uri="{FF2B5EF4-FFF2-40B4-BE49-F238E27FC236}">
                <a16:creationId xmlns:a16="http://schemas.microsoft.com/office/drawing/2014/main" id="{00DF193D-D856-41D8-B6B7-D9E5D94296CE}"/>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83" b="5531"/>
          <a:stretch/>
        </p:blipFill>
        <p:spPr>
          <a:xfrm>
            <a:off x="0" y="2790827"/>
            <a:ext cx="12192000" cy="4067173"/>
          </a:xfrm>
          <a:prstGeom prst="rect">
            <a:avLst/>
          </a:prstGeom>
        </p:spPr>
      </p:pic>
      <p:sp>
        <p:nvSpPr>
          <p:cNvPr id="2" name="Título 1">
            <a:extLst>
              <a:ext uri="{FF2B5EF4-FFF2-40B4-BE49-F238E27FC236}">
                <a16:creationId xmlns:a16="http://schemas.microsoft.com/office/drawing/2014/main" id="{ADB43616-8255-4A0D-97B8-5DFB4A171C91}"/>
              </a:ext>
            </a:extLst>
          </p:cNvPr>
          <p:cNvSpPr>
            <a:spLocks noGrp="1"/>
          </p:cNvSpPr>
          <p:nvPr>
            <p:ph type="ctrTitle" hasCustomPrompt="1"/>
          </p:nvPr>
        </p:nvSpPr>
        <p:spPr>
          <a:xfrm>
            <a:off x="1524000" y="2209871"/>
            <a:ext cx="9144000" cy="1300092"/>
          </a:xfrm>
          <a:prstGeom prst="rect">
            <a:avLst/>
          </a:prstGeom>
        </p:spPr>
        <p:txBody>
          <a:bodyPr anchor="b">
            <a:normAutofit/>
          </a:bodyPr>
          <a:lstStyle>
            <a:lvl1pPr algn="r">
              <a:defRPr sz="4400" b="1">
                <a:solidFill>
                  <a:schemeClr val="bg1"/>
                </a:solidFill>
                <a:latin typeface="Segoe UI" panose="020B0502040204020203" pitchFamily="34" charset="0"/>
                <a:cs typeface="Segoe UI" panose="020B0502040204020203" pitchFamily="34" charset="0"/>
              </a:defRPr>
            </a:lvl1pPr>
          </a:lstStyle>
          <a:p>
            <a:r>
              <a:rPr lang="es-ES" dirty="0"/>
              <a:t>Haga clic para modificar el título</a:t>
            </a:r>
          </a:p>
        </p:txBody>
      </p:sp>
      <p:sp>
        <p:nvSpPr>
          <p:cNvPr id="3" name="Subtítulo 2">
            <a:extLst>
              <a:ext uri="{FF2B5EF4-FFF2-40B4-BE49-F238E27FC236}">
                <a16:creationId xmlns:a16="http://schemas.microsoft.com/office/drawing/2014/main" id="{01E69C09-64B5-4C57-A1A1-CA3B78453944}"/>
              </a:ext>
            </a:extLst>
          </p:cNvPr>
          <p:cNvSpPr>
            <a:spLocks noGrp="1"/>
          </p:cNvSpPr>
          <p:nvPr>
            <p:ph type="subTitle" idx="1" hasCustomPrompt="1"/>
          </p:nvPr>
        </p:nvSpPr>
        <p:spPr>
          <a:xfrm>
            <a:off x="4038600" y="3649961"/>
            <a:ext cx="6629400" cy="440958"/>
          </a:xfrm>
          <a:prstGeom prst="rect">
            <a:avLst/>
          </a:prstGeom>
        </p:spPr>
        <p:txBody>
          <a:bodyPr>
            <a:normAutofit/>
          </a:bodyPr>
          <a:lstStyle>
            <a:lvl1pPr marL="0" indent="0" algn="r">
              <a:buNone/>
              <a:defRPr sz="20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subtítulo</a:t>
            </a:r>
          </a:p>
        </p:txBody>
      </p:sp>
      <p:pic>
        <p:nvPicPr>
          <p:cNvPr id="8" name="Picture 34" descr="https://encuentra.itracasa.es/sites/iTCSA_Comunicacion/Imagen%20Corporativa/08%20-%20Logo%20Tracasa%20Instrumental.%20Blanco.png">
            <a:extLst>
              <a:ext uri="{FF2B5EF4-FFF2-40B4-BE49-F238E27FC236}">
                <a16:creationId xmlns:a16="http://schemas.microsoft.com/office/drawing/2014/main" id="{B0112354-D0D9-43D8-BF47-A4A8922003C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57749" y="509705"/>
            <a:ext cx="1192336" cy="32287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4861EE67-762D-452D-B45D-62586C120C1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51982" y="408881"/>
            <a:ext cx="1003636" cy="524524"/>
          </a:xfrm>
          <a:prstGeom prst="rect">
            <a:avLst/>
          </a:prstGeom>
        </p:spPr>
      </p:pic>
      <p:sp>
        <p:nvSpPr>
          <p:cNvPr id="20" name="Marcador de texto 19">
            <a:extLst>
              <a:ext uri="{FF2B5EF4-FFF2-40B4-BE49-F238E27FC236}">
                <a16:creationId xmlns:a16="http://schemas.microsoft.com/office/drawing/2014/main" id="{BF1C4C10-0CCD-434F-8891-F50D3B363A3F}"/>
              </a:ext>
            </a:extLst>
          </p:cNvPr>
          <p:cNvSpPr>
            <a:spLocks noGrp="1"/>
          </p:cNvSpPr>
          <p:nvPr>
            <p:ph type="body" sz="quarter" idx="13" hasCustomPrompt="1"/>
          </p:nvPr>
        </p:nvSpPr>
        <p:spPr>
          <a:xfrm>
            <a:off x="357749" y="1300618"/>
            <a:ext cx="1619251" cy="258532"/>
          </a:xfrm>
          <a:prstGeom prst="rect">
            <a:avLst/>
          </a:prstGeom>
          <a:noFill/>
        </p:spPr>
        <p:txBody>
          <a:bodyPr wrap="square" rtlCol="0">
            <a:spAutoFit/>
          </a:bodyPr>
          <a:lstStyle>
            <a:lvl1pPr marL="0" indent="0">
              <a:buNone/>
              <a:defRPr lang="es-ES" sz="1200" b="1" dirty="0">
                <a:solidFill>
                  <a:schemeClr val="bg1"/>
                </a:solidFill>
                <a:latin typeface="Segoe UI" panose="020B0502040204020203" pitchFamily="34" charset="0"/>
                <a:cs typeface="Segoe UI" panose="020B0502040204020203" pitchFamily="34" charset="0"/>
              </a:defRPr>
            </a:lvl1pPr>
          </a:lstStyle>
          <a:p>
            <a:pPr marL="0" lvl="0"/>
            <a:r>
              <a:rPr lang="es-ES" dirty="0"/>
              <a:t>Abril de 2025</a:t>
            </a:r>
          </a:p>
        </p:txBody>
      </p:sp>
      <p:sp>
        <p:nvSpPr>
          <p:cNvPr id="23" name="Marcador de texto 22">
            <a:extLst>
              <a:ext uri="{FF2B5EF4-FFF2-40B4-BE49-F238E27FC236}">
                <a16:creationId xmlns:a16="http://schemas.microsoft.com/office/drawing/2014/main" id="{117832EB-0F28-4C48-89DD-A577988D7565}"/>
              </a:ext>
            </a:extLst>
          </p:cNvPr>
          <p:cNvSpPr>
            <a:spLocks noGrp="1"/>
          </p:cNvSpPr>
          <p:nvPr>
            <p:ph type="body" sz="quarter" idx="14" hasCustomPrompt="1"/>
          </p:nvPr>
        </p:nvSpPr>
        <p:spPr>
          <a:xfrm>
            <a:off x="5073650" y="6356350"/>
            <a:ext cx="2044700" cy="365125"/>
          </a:xfrm>
          <a:prstGeom prst="rect">
            <a:avLst/>
          </a:prstGeom>
        </p:spPr>
        <p:txBody>
          <a:bodyPr anchor="ctr"/>
          <a:lstStyle>
            <a:lvl1pPr marL="0" indent="0" algn="ctr">
              <a:buNone/>
              <a:defRPr sz="1400" b="1">
                <a:solidFill>
                  <a:schemeClr val="bg1"/>
                </a:solidFill>
                <a:latin typeface="Segoe UI" panose="020B0502040204020203" pitchFamily="34" charset="0"/>
                <a:cs typeface="Segoe UI" panose="020B0502040204020203" pitchFamily="34" charset="0"/>
              </a:defRPr>
            </a:lvl1pPr>
          </a:lstStyle>
          <a:p>
            <a:pPr lvl="0"/>
            <a:r>
              <a:rPr lang="es-ES" dirty="0"/>
              <a:t>Versión X.X</a:t>
            </a:r>
          </a:p>
        </p:txBody>
      </p:sp>
    </p:spTree>
    <p:extLst>
      <p:ext uri="{BB962C8B-B14F-4D97-AF65-F5344CB8AC3E}">
        <p14:creationId xmlns:p14="http://schemas.microsoft.com/office/powerpoint/2010/main" val="282314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ido - Viñet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24508"/>
            <a:ext cx="2743200" cy="391319"/>
          </a:xfrm>
        </p:spPr>
        <p:txBody>
          <a:bodyPr/>
          <a:lstStyle>
            <a:lvl1pPr>
              <a:defRPr>
                <a:solidFill>
                  <a:srgbClr val="838383"/>
                </a:solidFill>
              </a:defRPr>
            </a:lvl1pPr>
          </a:lstStyle>
          <a:p>
            <a:fld id="{D568BFEF-5429-4751-98D4-8ED5DB9EEC64}" type="slidenum">
              <a:rPr lang="es-ES" smtClean="0"/>
              <a:pPr/>
              <a:t>‹Nº›</a:t>
            </a:fld>
            <a:endParaRPr lang="es-ES" dirty="0"/>
          </a:p>
        </p:txBody>
      </p:sp>
      <p:sp>
        <p:nvSpPr>
          <p:cNvPr id="5" name="Marcador de texto 11">
            <a:extLst>
              <a:ext uri="{FF2B5EF4-FFF2-40B4-BE49-F238E27FC236}">
                <a16:creationId xmlns:a16="http://schemas.microsoft.com/office/drawing/2014/main" id="{5734F37C-D979-488E-B0EE-FEF477F08A9A}"/>
              </a:ext>
            </a:extLst>
          </p:cNvPr>
          <p:cNvSpPr>
            <a:spLocks noGrp="1"/>
          </p:cNvSpPr>
          <p:nvPr>
            <p:ph type="body" sz="quarter" idx="13"/>
          </p:nvPr>
        </p:nvSpPr>
        <p:spPr>
          <a:xfrm>
            <a:off x="985844" y="1244600"/>
            <a:ext cx="10220312" cy="4749800"/>
          </a:xfrm>
          <a:prstGeom prst="rect">
            <a:avLst/>
          </a:prstGeom>
        </p:spPr>
        <p:txBody>
          <a:bodyPr/>
          <a:lstStyle>
            <a:lvl1pPr marL="355600" indent="-177800">
              <a:buFontTx/>
              <a:buBlip>
                <a:blip r:embed="rId2"/>
              </a:buBlip>
              <a:defRPr sz="1600">
                <a:latin typeface="Segoe UI" panose="020B0502040204020203" pitchFamily="34" charset="0"/>
                <a:cs typeface="Segoe UI" panose="020B0502040204020203" pitchFamily="34" charset="0"/>
              </a:defRPr>
            </a:lvl1pPr>
            <a:lvl2pPr marL="533400" indent="-177800">
              <a:buFontTx/>
              <a:buBlip>
                <a:blip r:embed="rId3"/>
              </a:buBlip>
              <a:defRPr sz="1600">
                <a:latin typeface="Segoe UI" panose="020B0502040204020203" pitchFamily="34" charset="0"/>
                <a:cs typeface="Segoe UI" panose="020B0502040204020203" pitchFamily="34" charset="0"/>
              </a:defRPr>
            </a:lvl2pPr>
            <a:lvl3pPr marL="723900" indent="-190500">
              <a:defRPr sz="1600"/>
            </a:lvl3pPr>
          </a:lstStyle>
          <a:p>
            <a:pPr lvl="0"/>
            <a:r>
              <a:rPr lang="es-ES" dirty="0"/>
              <a:t>Editar los estilos de texto del patrón</a:t>
            </a:r>
          </a:p>
          <a:p>
            <a:pPr lvl="1"/>
            <a:r>
              <a:rPr lang="es-ES" dirty="0"/>
              <a:t>Segundo nivel</a:t>
            </a:r>
          </a:p>
          <a:p>
            <a:pPr lvl="1"/>
            <a:r>
              <a:rPr lang="es-ES" dirty="0"/>
              <a:t>Segundo nivel</a:t>
            </a:r>
          </a:p>
          <a:p>
            <a:pPr lvl="2"/>
            <a:r>
              <a:rPr lang="es-ES" dirty="0"/>
              <a:t>Tercer nivel</a:t>
            </a:r>
          </a:p>
        </p:txBody>
      </p:sp>
    </p:spTree>
    <p:extLst>
      <p:ext uri="{BB962C8B-B14F-4D97-AF65-F5344CB8AC3E}">
        <p14:creationId xmlns:p14="http://schemas.microsoft.com/office/powerpoint/2010/main" val="136714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IERRE - Agradecimiento">
    <p:bg>
      <p:bgPr>
        <a:solidFill>
          <a:srgbClr val="186193"/>
        </a:solidFill>
        <a:effectLst/>
      </p:bgPr>
    </p:bg>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74F88635-9395-4779-B22D-1CF159E3440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903"/>
          <a:stretch/>
        </p:blipFill>
        <p:spPr>
          <a:xfrm>
            <a:off x="0" y="723900"/>
            <a:ext cx="12192000" cy="6134100"/>
          </a:xfrm>
          <a:prstGeom prst="rect">
            <a:avLst/>
          </a:prstGeom>
        </p:spPr>
      </p:pic>
      <p:pic>
        <p:nvPicPr>
          <p:cNvPr id="12" name="Imagen 11">
            <a:extLst>
              <a:ext uri="{FF2B5EF4-FFF2-40B4-BE49-F238E27FC236}">
                <a16:creationId xmlns:a16="http://schemas.microsoft.com/office/drawing/2014/main" id="{585808EF-E5EA-4D3E-A733-2888255803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2659" y="855939"/>
            <a:ext cx="2806679" cy="1468956"/>
          </a:xfrm>
          <a:prstGeom prst="rect">
            <a:avLst/>
          </a:prstGeom>
        </p:spPr>
      </p:pic>
      <p:sp>
        <p:nvSpPr>
          <p:cNvPr id="14" name="Marcador de texto 13">
            <a:extLst>
              <a:ext uri="{FF2B5EF4-FFF2-40B4-BE49-F238E27FC236}">
                <a16:creationId xmlns:a16="http://schemas.microsoft.com/office/drawing/2014/main" id="{29489DF8-0AB9-44CC-9DD2-0F9C46E80371}"/>
              </a:ext>
            </a:extLst>
          </p:cNvPr>
          <p:cNvSpPr>
            <a:spLocks noGrp="1"/>
          </p:cNvSpPr>
          <p:nvPr>
            <p:ph type="body" sz="quarter" idx="10" hasCustomPrompt="1"/>
          </p:nvPr>
        </p:nvSpPr>
        <p:spPr>
          <a:xfrm>
            <a:off x="3117848" y="3187700"/>
            <a:ext cx="5956300" cy="482600"/>
          </a:xfrm>
          <a:prstGeom prst="rect">
            <a:avLst/>
          </a:prstGeom>
        </p:spPr>
        <p:txBody>
          <a:bodyPr/>
          <a:lstStyle>
            <a:lvl1pPr marL="0" indent="0" algn="ctr">
              <a:buNone/>
              <a:defRPr sz="2400" b="0">
                <a:solidFill>
                  <a:schemeClr val="bg1"/>
                </a:solidFill>
              </a:defRPr>
            </a:lvl1pPr>
          </a:lstStyle>
          <a:p>
            <a:pPr lvl="0"/>
            <a:r>
              <a:rPr lang="es-ES" dirty="0"/>
              <a:t>Gracias por su atención</a:t>
            </a:r>
          </a:p>
        </p:txBody>
      </p:sp>
    </p:spTree>
    <p:extLst>
      <p:ext uri="{BB962C8B-B14F-4D97-AF65-F5344CB8AC3E}">
        <p14:creationId xmlns:p14="http://schemas.microsoft.com/office/powerpoint/2010/main" val="292032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rtada - Blanco">
    <p:bg>
      <p:bgPr>
        <a:solidFill>
          <a:schemeClr val="bg1"/>
        </a:solidFill>
        <a:effectLst/>
      </p:bgPr>
    </p:bg>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A8834D36-3CAD-458A-8E9D-E3334219507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83" b="5531"/>
          <a:stretch/>
        </p:blipFill>
        <p:spPr>
          <a:xfrm>
            <a:off x="0" y="2790827"/>
            <a:ext cx="12192000" cy="4067173"/>
          </a:xfrm>
          <a:prstGeom prst="rect">
            <a:avLst/>
          </a:prstGeom>
        </p:spPr>
      </p:pic>
      <p:pic>
        <p:nvPicPr>
          <p:cNvPr id="12" name="Imagen 11">
            <a:extLst>
              <a:ext uri="{FF2B5EF4-FFF2-40B4-BE49-F238E27FC236}">
                <a16:creationId xmlns:a16="http://schemas.microsoft.com/office/drawing/2014/main" id="{CB168BE2-AB58-44BD-9D97-80811B2F90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1982" y="404119"/>
            <a:ext cx="1003636" cy="526796"/>
          </a:xfrm>
          <a:prstGeom prst="rect">
            <a:avLst/>
          </a:prstGeom>
        </p:spPr>
      </p:pic>
      <p:pic>
        <p:nvPicPr>
          <p:cNvPr id="6" name="Imagen 5">
            <a:extLst>
              <a:ext uri="{FF2B5EF4-FFF2-40B4-BE49-F238E27FC236}">
                <a16:creationId xmlns:a16="http://schemas.microsoft.com/office/drawing/2014/main" id="{89737C48-8DF8-49AF-B6C2-2E3E6AF30D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7750" y="516848"/>
            <a:ext cx="1192336" cy="322877"/>
          </a:xfrm>
          <a:prstGeom prst="rect">
            <a:avLst/>
          </a:prstGeom>
        </p:spPr>
      </p:pic>
      <p:sp>
        <p:nvSpPr>
          <p:cNvPr id="2" name="Título 1">
            <a:extLst>
              <a:ext uri="{FF2B5EF4-FFF2-40B4-BE49-F238E27FC236}">
                <a16:creationId xmlns:a16="http://schemas.microsoft.com/office/drawing/2014/main" id="{ADB43616-8255-4A0D-97B8-5DFB4A171C91}"/>
              </a:ext>
            </a:extLst>
          </p:cNvPr>
          <p:cNvSpPr>
            <a:spLocks noGrp="1"/>
          </p:cNvSpPr>
          <p:nvPr>
            <p:ph type="ctrTitle" hasCustomPrompt="1"/>
          </p:nvPr>
        </p:nvSpPr>
        <p:spPr>
          <a:xfrm>
            <a:off x="1524000" y="2209871"/>
            <a:ext cx="9144000" cy="1300092"/>
          </a:xfrm>
          <a:prstGeom prst="rect">
            <a:avLst/>
          </a:prstGeom>
        </p:spPr>
        <p:txBody>
          <a:bodyPr anchor="b">
            <a:normAutofit/>
          </a:bodyPr>
          <a:lstStyle>
            <a:lvl1pPr algn="r">
              <a:defRPr sz="4400" b="1">
                <a:solidFill>
                  <a:schemeClr val="tx1"/>
                </a:solidFill>
                <a:latin typeface="Segoe UI" panose="020B0502040204020203" pitchFamily="34" charset="0"/>
                <a:cs typeface="Segoe UI" panose="020B0502040204020203" pitchFamily="34" charset="0"/>
              </a:defRPr>
            </a:lvl1pPr>
          </a:lstStyle>
          <a:p>
            <a:r>
              <a:rPr lang="es-ES" dirty="0"/>
              <a:t>Haga clic para modificar el título</a:t>
            </a:r>
          </a:p>
        </p:txBody>
      </p:sp>
      <p:sp>
        <p:nvSpPr>
          <p:cNvPr id="3" name="Subtítulo 2">
            <a:extLst>
              <a:ext uri="{FF2B5EF4-FFF2-40B4-BE49-F238E27FC236}">
                <a16:creationId xmlns:a16="http://schemas.microsoft.com/office/drawing/2014/main" id="{01E69C09-64B5-4C57-A1A1-CA3B78453944}"/>
              </a:ext>
            </a:extLst>
          </p:cNvPr>
          <p:cNvSpPr>
            <a:spLocks noGrp="1"/>
          </p:cNvSpPr>
          <p:nvPr>
            <p:ph type="subTitle" idx="1" hasCustomPrompt="1"/>
          </p:nvPr>
        </p:nvSpPr>
        <p:spPr>
          <a:xfrm>
            <a:off x="4038600" y="3635732"/>
            <a:ext cx="6629400" cy="440958"/>
          </a:xfrm>
          <a:prstGeom prst="rect">
            <a:avLst/>
          </a:prstGeom>
        </p:spPr>
        <p:txBody>
          <a:bodyPr>
            <a:normAutofit/>
          </a:bodyPr>
          <a:lstStyle>
            <a:lvl1pPr marL="0" indent="0" algn="r">
              <a:buNone/>
              <a:defRPr sz="2000">
                <a:solidFill>
                  <a:srgbClr val="303030"/>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subtítulo</a:t>
            </a:r>
          </a:p>
        </p:txBody>
      </p:sp>
      <p:sp>
        <p:nvSpPr>
          <p:cNvPr id="20" name="Marcador de texto 19">
            <a:extLst>
              <a:ext uri="{FF2B5EF4-FFF2-40B4-BE49-F238E27FC236}">
                <a16:creationId xmlns:a16="http://schemas.microsoft.com/office/drawing/2014/main" id="{BF1C4C10-0CCD-434F-8891-F50D3B363A3F}"/>
              </a:ext>
            </a:extLst>
          </p:cNvPr>
          <p:cNvSpPr>
            <a:spLocks noGrp="1"/>
          </p:cNvSpPr>
          <p:nvPr>
            <p:ph type="body" sz="quarter" idx="13" hasCustomPrompt="1"/>
          </p:nvPr>
        </p:nvSpPr>
        <p:spPr>
          <a:xfrm>
            <a:off x="357749" y="1300618"/>
            <a:ext cx="1619251" cy="258532"/>
          </a:xfrm>
          <a:prstGeom prst="rect">
            <a:avLst/>
          </a:prstGeom>
          <a:noFill/>
        </p:spPr>
        <p:txBody>
          <a:bodyPr wrap="square" rtlCol="0">
            <a:spAutoFit/>
          </a:bodyPr>
          <a:lstStyle>
            <a:lvl1pPr marL="0" indent="0">
              <a:buNone/>
              <a:defRPr lang="es-ES" sz="1200" b="1" dirty="0">
                <a:solidFill>
                  <a:srgbClr val="303030"/>
                </a:solidFill>
                <a:latin typeface="Segoe UI" panose="020B0502040204020203" pitchFamily="34" charset="0"/>
                <a:cs typeface="Segoe UI" panose="020B0502040204020203" pitchFamily="34" charset="0"/>
              </a:defRPr>
            </a:lvl1pPr>
          </a:lstStyle>
          <a:p>
            <a:pPr marL="0" lvl="0"/>
            <a:r>
              <a:rPr lang="es-ES" dirty="0"/>
              <a:t>Abril de 2025</a:t>
            </a:r>
          </a:p>
        </p:txBody>
      </p:sp>
      <p:sp>
        <p:nvSpPr>
          <p:cNvPr id="16" name="Marcador de texto 22">
            <a:extLst>
              <a:ext uri="{FF2B5EF4-FFF2-40B4-BE49-F238E27FC236}">
                <a16:creationId xmlns:a16="http://schemas.microsoft.com/office/drawing/2014/main" id="{7487C445-0339-4BAB-8876-C23E48C8FF2E}"/>
              </a:ext>
            </a:extLst>
          </p:cNvPr>
          <p:cNvSpPr>
            <a:spLocks noGrp="1"/>
          </p:cNvSpPr>
          <p:nvPr>
            <p:ph type="body" sz="quarter" idx="14" hasCustomPrompt="1"/>
          </p:nvPr>
        </p:nvSpPr>
        <p:spPr>
          <a:xfrm>
            <a:off x="5073650" y="6356350"/>
            <a:ext cx="2044700" cy="365125"/>
          </a:xfrm>
          <a:prstGeom prst="rect">
            <a:avLst/>
          </a:prstGeom>
        </p:spPr>
        <p:txBody>
          <a:bodyPr anchor="ctr"/>
          <a:lstStyle>
            <a:lvl1pPr marL="0" indent="0" algn="ctr">
              <a:buNone/>
              <a:defRPr sz="1400" b="1">
                <a:solidFill>
                  <a:srgbClr val="303030"/>
                </a:solidFill>
                <a:latin typeface="Segoe UI" panose="020B0502040204020203" pitchFamily="34" charset="0"/>
                <a:cs typeface="Segoe UI" panose="020B0502040204020203" pitchFamily="34" charset="0"/>
              </a:defRPr>
            </a:lvl1pPr>
          </a:lstStyle>
          <a:p>
            <a:pPr lvl="0"/>
            <a:r>
              <a:rPr lang="es-ES" dirty="0"/>
              <a:t>Versión X.X</a:t>
            </a:r>
          </a:p>
        </p:txBody>
      </p:sp>
    </p:spTree>
    <p:extLst>
      <p:ext uri="{BB962C8B-B14F-4D97-AF65-F5344CB8AC3E}">
        <p14:creationId xmlns:p14="http://schemas.microsoft.com/office/powerpoint/2010/main" val="395832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ÍNDICE - Ejemplo bas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endParaRPr lang="es-ES" dirty="0"/>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24" name="Marcador de contenido 23">
            <a:extLst>
              <a:ext uri="{FF2B5EF4-FFF2-40B4-BE49-F238E27FC236}">
                <a16:creationId xmlns:a16="http://schemas.microsoft.com/office/drawing/2014/main" id="{7299BE1E-D2D9-48F9-992A-7AB7E0AEB8A5}"/>
              </a:ext>
            </a:extLst>
          </p:cNvPr>
          <p:cNvSpPr>
            <a:spLocks noGrp="1"/>
          </p:cNvSpPr>
          <p:nvPr>
            <p:ph sz="quarter" idx="10" hasCustomPrompt="1"/>
          </p:nvPr>
        </p:nvSpPr>
        <p:spPr>
          <a:xfrm>
            <a:off x="985844" y="1701643"/>
            <a:ext cx="10220287" cy="576000"/>
          </a:xfrm>
          <a:prstGeom prst="roundRect">
            <a:avLst>
              <a:gd name="adj" fmla="val 5215"/>
            </a:avLst>
          </a:prstGeom>
          <a:ln>
            <a:solidFill>
              <a:srgbClr val="186193"/>
            </a:solidFill>
          </a:ln>
        </p:spPr>
        <p:txBody>
          <a:bodyPr lIns="216000" anchor="ctr"/>
          <a:lstStyle>
            <a:lvl1pPr marL="0" indent="0">
              <a:buNone/>
              <a:defRPr sz="2000">
                <a:latin typeface="Segoe UI" panose="020B0502040204020203" pitchFamily="34" charset="0"/>
                <a:cs typeface="Segoe UI" panose="020B0502040204020203" pitchFamily="34" charset="0"/>
              </a:defRPr>
            </a:lvl1pPr>
          </a:lstStyle>
          <a:p>
            <a:pPr lvl="0"/>
            <a:r>
              <a:rPr lang="es-ES" dirty="0"/>
              <a:t>Índice 1</a:t>
            </a:r>
          </a:p>
        </p:txBody>
      </p:sp>
      <p:sp>
        <p:nvSpPr>
          <p:cNvPr id="26" name="Marcador de contenido 23">
            <a:extLst>
              <a:ext uri="{FF2B5EF4-FFF2-40B4-BE49-F238E27FC236}">
                <a16:creationId xmlns:a16="http://schemas.microsoft.com/office/drawing/2014/main" id="{B9A002DC-F310-43E3-884B-FD7E84289618}"/>
              </a:ext>
            </a:extLst>
          </p:cNvPr>
          <p:cNvSpPr>
            <a:spLocks noGrp="1"/>
          </p:cNvSpPr>
          <p:nvPr>
            <p:ph sz="quarter" idx="11" hasCustomPrompt="1"/>
          </p:nvPr>
        </p:nvSpPr>
        <p:spPr>
          <a:xfrm>
            <a:off x="985843" y="2539594"/>
            <a:ext cx="10220287" cy="576000"/>
          </a:xfrm>
          <a:prstGeom prst="roundRect">
            <a:avLst>
              <a:gd name="adj" fmla="val 5215"/>
            </a:avLst>
          </a:prstGeom>
          <a:ln>
            <a:solidFill>
              <a:srgbClr val="186193"/>
            </a:solidFill>
          </a:ln>
        </p:spPr>
        <p:txBody>
          <a:bodyPr lIns="216000" anchor="ctr"/>
          <a:lstStyle>
            <a:lvl1pPr marL="0" indent="0">
              <a:buNone/>
              <a:defRPr sz="2000">
                <a:latin typeface="Segoe UI" panose="020B0502040204020203" pitchFamily="34" charset="0"/>
                <a:cs typeface="Segoe UI" panose="020B0502040204020203" pitchFamily="34" charset="0"/>
              </a:defRPr>
            </a:lvl1pPr>
          </a:lstStyle>
          <a:p>
            <a:pPr lvl="0"/>
            <a:r>
              <a:rPr lang="es-ES" dirty="0"/>
              <a:t>Índice 2</a:t>
            </a:r>
          </a:p>
        </p:txBody>
      </p:sp>
      <p:sp>
        <p:nvSpPr>
          <p:cNvPr id="27" name="Marcador de contenido 23">
            <a:extLst>
              <a:ext uri="{FF2B5EF4-FFF2-40B4-BE49-F238E27FC236}">
                <a16:creationId xmlns:a16="http://schemas.microsoft.com/office/drawing/2014/main" id="{9CBD1015-FA76-46ED-8280-264F3AD1E42E}"/>
              </a:ext>
            </a:extLst>
          </p:cNvPr>
          <p:cNvSpPr>
            <a:spLocks noGrp="1"/>
          </p:cNvSpPr>
          <p:nvPr>
            <p:ph sz="quarter" idx="12" hasCustomPrompt="1"/>
          </p:nvPr>
        </p:nvSpPr>
        <p:spPr>
          <a:xfrm>
            <a:off x="985843" y="3377545"/>
            <a:ext cx="10220287" cy="576000"/>
          </a:xfrm>
          <a:prstGeom prst="roundRect">
            <a:avLst>
              <a:gd name="adj" fmla="val 5215"/>
            </a:avLst>
          </a:prstGeom>
          <a:ln>
            <a:solidFill>
              <a:srgbClr val="186193"/>
            </a:solidFill>
          </a:ln>
        </p:spPr>
        <p:txBody>
          <a:bodyPr lIns="216000" anchor="ctr"/>
          <a:lstStyle>
            <a:lvl1pPr marL="0" indent="0">
              <a:buNone/>
              <a:defRPr sz="2000">
                <a:latin typeface="Segoe UI" panose="020B0502040204020203" pitchFamily="34" charset="0"/>
                <a:cs typeface="Segoe UI" panose="020B0502040204020203" pitchFamily="34" charset="0"/>
              </a:defRPr>
            </a:lvl1pPr>
          </a:lstStyle>
          <a:p>
            <a:pPr lvl="0"/>
            <a:r>
              <a:rPr lang="es-ES" dirty="0"/>
              <a:t>Índice 3</a:t>
            </a:r>
          </a:p>
        </p:txBody>
      </p:sp>
      <p:sp>
        <p:nvSpPr>
          <p:cNvPr id="28" name="Marcador de contenido 23">
            <a:extLst>
              <a:ext uri="{FF2B5EF4-FFF2-40B4-BE49-F238E27FC236}">
                <a16:creationId xmlns:a16="http://schemas.microsoft.com/office/drawing/2014/main" id="{56C35874-213E-4434-86BA-570C24C39BEB}"/>
              </a:ext>
            </a:extLst>
          </p:cNvPr>
          <p:cNvSpPr>
            <a:spLocks noGrp="1"/>
          </p:cNvSpPr>
          <p:nvPr>
            <p:ph sz="quarter" idx="13" hasCustomPrompt="1"/>
          </p:nvPr>
        </p:nvSpPr>
        <p:spPr>
          <a:xfrm>
            <a:off x="985842" y="4215496"/>
            <a:ext cx="10220287" cy="576000"/>
          </a:xfrm>
          <a:prstGeom prst="roundRect">
            <a:avLst>
              <a:gd name="adj" fmla="val 5215"/>
            </a:avLst>
          </a:prstGeom>
          <a:ln>
            <a:solidFill>
              <a:srgbClr val="186193"/>
            </a:solidFill>
          </a:ln>
        </p:spPr>
        <p:txBody>
          <a:bodyPr lIns="216000" anchor="ctr"/>
          <a:lstStyle>
            <a:lvl1pPr marL="0" indent="0">
              <a:buNone/>
              <a:defRPr sz="2000">
                <a:latin typeface="Segoe UI" panose="020B0502040204020203" pitchFamily="34" charset="0"/>
                <a:cs typeface="Segoe UI" panose="020B0502040204020203" pitchFamily="34" charset="0"/>
              </a:defRPr>
            </a:lvl1pPr>
          </a:lstStyle>
          <a:p>
            <a:pPr lvl="0"/>
            <a:r>
              <a:rPr lang="es-ES" dirty="0"/>
              <a:t>Índice 4</a:t>
            </a:r>
          </a:p>
        </p:txBody>
      </p:sp>
      <p:sp>
        <p:nvSpPr>
          <p:cNvPr id="29" name="Marcador de contenido 23">
            <a:extLst>
              <a:ext uri="{FF2B5EF4-FFF2-40B4-BE49-F238E27FC236}">
                <a16:creationId xmlns:a16="http://schemas.microsoft.com/office/drawing/2014/main" id="{9316E9E7-EC43-4210-A6FE-0FE97F6FCAA3}"/>
              </a:ext>
            </a:extLst>
          </p:cNvPr>
          <p:cNvSpPr>
            <a:spLocks noGrp="1"/>
          </p:cNvSpPr>
          <p:nvPr>
            <p:ph sz="quarter" idx="14" hasCustomPrompt="1"/>
          </p:nvPr>
        </p:nvSpPr>
        <p:spPr>
          <a:xfrm>
            <a:off x="985841" y="5054627"/>
            <a:ext cx="10220287" cy="576000"/>
          </a:xfrm>
          <a:prstGeom prst="roundRect">
            <a:avLst>
              <a:gd name="adj" fmla="val 5215"/>
            </a:avLst>
          </a:prstGeom>
          <a:ln>
            <a:solidFill>
              <a:srgbClr val="186193"/>
            </a:solidFill>
          </a:ln>
        </p:spPr>
        <p:txBody>
          <a:bodyPr lIns="216000" anchor="ctr"/>
          <a:lstStyle>
            <a:lvl1pPr marL="0" indent="0">
              <a:buNone/>
              <a:defRPr sz="2000">
                <a:latin typeface="Segoe UI" panose="020B0502040204020203" pitchFamily="34" charset="0"/>
                <a:cs typeface="Segoe UI" panose="020B0502040204020203" pitchFamily="34" charset="0"/>
              </a:defRPr>
            </a:lvl1pPr>
          </a:lstStyle>
          <a:p>
            <a:pPr lvl="0"/>
            <a:r>
              <a:rPr lang="es-ES" dirty="0"/>
              <a:t>Índice 5</a:t>
            </a:r>
          </a:p>
        </p:txBody>
      </p:sp>
    </p:spTree>
    <p:extLst>
      <p:ext uri="{BB962C8B-B14F-4D97-AF65-F5344CB8AC3E}">
        <p14:creationId xmlns:p14="http://schemas.microsoft.com/office/powerpoint/2010/main" val="93490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ido - Vací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48319"/>
            <a:ext cx="2743200" cy="365125"/>
          </a:xfrm>
        </p:spPr>
        <p:txBody>
          <a:bodyPr/>
          <a:lstStyle>
            <a:lvl1pPr>
              <a:defRPr>
                <a:solidFill>
                  <a:srgbClr val="838383"/>
                </a:solidFill>
              </a:defRPr>
            </a:lvl1pPr>
          </a:lstStyle>
          <a:p>
            <a:fld id="{D568BFEF-5429-4751-98D4-8ED5DB9EEC64}" type="slidenum">
              <a:rPr lang="es-ES" smtClean="0"/>
              <a:pPr/>
              <a:t>‹Nº›</a:t>
            </a:fld>
            <a:endParaRPr lang="es-ES" dirty="0"/>
          </a:p>
        </p:txBody>
      </p:sp>
    </p:spTree>
    <p:extLst>
      <p:ext uri="{BB962C8B-B14F-4D97-AF65-F5344CB8AC3E}">
        <p14:creationId xmlns:p14="http://schemas.microsoft.com/office/powerpoint/2010/main" val="196360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ido - Cuadro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48319"/>
            <a:ext cx="2743200" cy="365125"/>
          </a:xfrm>
        </p:spPr>
        <p:txBody>
          <a:bodyPr/>
          <a:lstStyle>
            <a:lvl1pPr>
              <a:defRPr>
                <a:solidFill>
                  <a:srgbClr val="838383"/>
                </a:solidFill>
              </a:defRPr>
            </a:lvl1pPr>
          </a:lstStyle>
          <a:p>
            <a:fld id="{D568BFEF-5429-4751-98D4-8ED5DB9EEC64}" type="slidenum">
              <a:rPr lang="es-ES" smtClean="0"/>
              <a:pPr/>
              <a:t>‹Nº›</a:t>
            </a:fld>
            <a:endParaRPr lang="es-ES" dirty="0"/>
          </a:p>
        </p:txBody>
      </p:sp>
      <p:sp>
        <p:nvSpPr>
          <p:cNvPr id="5" name="Marcador de texto 7">
            <a:extLst>
              <a:ext uri="{FF2B5EF4-FFF2-40B4-BE49-F238E27FC236}">
                <a16:creationId xmlns:a16="http://schemas.microsoft.com/office/drawing/2014/main" id="{6DF72A1B-1334-4209-A796-A70EF42C70A7}"/>
              </a:ext>
            </a:extLst>
          </p:cNvPr>
          <p:cNvSpPr>
            <a:spLocks noGrp="1"/>
          </p:cNvSpPr>
          <p:nvPr>
            <p:ph idx="1"/>
          </p:nvPr>
        </p:nvSpPr>
        <p:spPr>
          <a:xfrm>
            <a:off x="985849" y="1253330"/>
            <a:ext cx="10220307" cy="4753769"/>
          </a:xfrm>
          <a:prstGeom prst="rect">
            <a:avLst/>
          </a:prstGeom>
        </p:spPr>
        <p:txBody>
          <a:bodyPr vert="horz" lIns="91440" tIns="45720" rIns="91440" bIns="45720" rtlCol="0">
            <a:normAutofit/>
          </a:bodyPr>
          <a:lstStyle>
            <a:lvl1pPr marL="0" indent="0">
              <a:buNone/>
              <a:defRPr/>
            </a:lvl1pPr>
          </a:lstStyle>
          <a:p>
            <a:pPr lvl="0"/>
            <a:endParaRPr lang="es-ES" dirty="0"/>
          </a:p>
        </p:txBody>
      </p:sp>
    </p:spTree>
    <p:extLst>
      <p:ext uri="{BB962C8B-B14F-4D97-AF65-F5344CB8AC3E}">
        <p14:creationId xmlns:p14="http://schemas.microsoft.com/office/powerpoint/2010/main" val="338760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ido - Cuadro texto icon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48319"/>
            <a:ext cx="2743200" cy="365125"/>
          </a:xfrm>
        </p:spPr>
        <p:txBody>
          <a:bodyPr/>
          <a:lstStyle>
            <a:lvl1pPr>
              <a:defRPr>
                <a:solidFill>
                  <a:srgbClr val="838383"/>
                </a:solidFill>
              </a:defRPr>
            </a:lvl1pPr>
          </a:lstStyle>
          <a:p>
            <a:fld id="{D568BFEF-5429-4751-98D4-8ED5DB9EEC64}" type="slidenum">
              <a:rPr lang="es-ES" smtClean="0"/>
              <a:pPr/>
              <a:t>‹Nº›</a:t>
            </a:fld>
            <a:endParaRPr lang="es-ES" dirty="0"/>
          </a:p>
        </p:txBody>
      </p:sp>
      <p:sp>
        <p:nvSpPr>
          <p:cNvPr id="5" name="Marcador de texto 7">
            <a:extLst>
              <a:ext uri="{FF2B5EF4-FFF2-40B4-BE49-F238E27FC236}">
                <a16:creationId xmlns:a16="http://schemas.microsoft.com/office/drawing/2014/main" id="{6DF72A1B-1334-4209-A796-A70EF42C70A7}"/>
              </a:ext>
            </a:extLst>
          </p:cNvPr>
          <p:cNvSpPr>
            <a:spLocks noGrp="1"/>
          </p:cNvSpPr>
          <p:nvPr>
            <p:ph idx="1"/>
          </p:nvPr>
        </p:nvSpPr>
        <p:spPr>
          <a:xfrm>
            <a:off x="2120900" y="2193797"/>
            <a:ext cx="9085256" cy="3813302"/>
          </a:xfrm>
          <a:prstGeom prst="rect">
            <a:avLst/>
          </a:prstGeom>
        </p:spPr>
        <p:txBody>
          <a:bodyPr vert="horz" lIns="91440" tIns="45720" rIns="91440" bIns="45720" rtlCol="0">
            <a:normAutofit/>
          </a:bodyPr>
          <a:lstStyle>
            <a:lvl1pPr marL="0" indent="0">
              <a:buNone/>
              <a:defRPr/>
            </a:lvl1pPr>
          </a:lstStyle>
          <a:p>
            <a:pPr lvl="0"/>
            <a:endParaRPr lang="es-ES" dirty="0"/>
          </a:p>
        </p:txBody>
      </p:sp>
      <p:sp>
        <p:nvSpPr>
          <p:cNvPr id="7" name="Marcador de posición de imagen 6">
            <a:extLst>
              <a:ext uri="{FF2B5EF4-FFF2-40B4-BE49-F238E27FC236}">
                <a16:creationId xmlns:a16="http://schemas.microsoft.com/office/drawing/2014/main" id="{89DCAB00-36D3-4FFA-9AB2-D2176695F461}"/>
              </a:ext>
            </a:extLst>
          </p:cNvPr>
          <p:cNvSpPr>
            <a:spLocks noGrp="1" noChangeAspect="1"/>
          </p:cNvSpPr>
          <p:nvPr>
            <p:ph type="pic" sz="quarter" idx="13"/>
          </p:nvPr>
        </p:nvSpPr>
        <p:spPr>
          <a:xfrm>
            <a:off x="985844" y="1265237"/>
            <a:ext cx="927100" cy="928560"/>
          </a:xfrm>
          <a:prstGeom prst="ellipse">
            <a:avLst/>
          </a:prstGeom>
          <a:ln>
            <a:solidFill>
              <a:srgbClr val="186193"/>
            </a:solidFill>
          </a:ln>
        </p:spPr>
        <p:txBody>
          <a:bodyPr/>
          <a:lstStyle>
            <a:lvl1pPr marL="0" indent="0">
              <a:buNone/>
              <a:defRPr/>
            </a:lvl1pPr>
          </a:lstStyle>
          <a:p>
            <a:endParaRPr lang="es-ES" dirty="0"/>
          </a:p>
        </p:txBody>
      </p:sp>
      <p:sp>
        <p:nvSpPr>
          <p:cNvPr id="9" name="Marcador de texto 8">
            <a:extLst>
              <a:ext uri="{FF2B5EF4-FFF2-40B4-BE49-F238E27FC236}">
                <a16:creationId xmlns:a16="http://schemas.microsoft.com/office/drawing/2014/main" id="{613EF75C-3816-4433-8F1A-F9840D981C4F}"/>
              </a:ext>
            </a:extLst>
          </p:cNvPr>
          <p:cNvSpPr>
            <a:spLocks noGrp="1"/>
          </p:cNvSpPr>
          <p:nvPr>
            <p:ph type="body" sz="quarter" idx="14"/>
          </p:nvPr>
        </p:nvSpPr>
        <p:spPr>
          <a:xfrm>
            <a:off x="2120900" y="1460435"/>
            <a:ext cx="9085256" cy="538164"/>
          </a:xfrm>
        </p:spPr>
        <p:txBody>
          <a:bodyPr anchor="ctr">
            <a:normAutofit/>
          </a:bodyPr>
          <a:lstStyle>
            <a:lvl1pPr marL="0" indent="0">
              <a:buNone/>
              <a:defRPr sz="1800">
                <a:solidFill>
                  <a:schemeClr val="accent1"/>
                </a:solidFill>
              </a:defRPr>
            </a:lvl1pPr>
          </a:lstStyle>
          <a:p>
            <a:pPr lvl="0"/>
            <a:endParaRPr lang="es-ES" dirty="0"/>
          </a:p>
        </p:txBody>
      </p:sp>
    </p:spTree>
    <p:extLst>
      <p:ext uri="{BB962C8B-B14F-4D97-AF65-F5344CB8AC3E}">
        <p14:creationId xmlns:p14="http://schemas.microsoft.com/office/powerpoint/2010/main" val="326398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IDO - Listado icon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48319"/>
            <a:ext cx="2743200" cy="365125"/>
          </a:xfrm>
        </p:spPr>
        <p:txBody>
          <a:bodyPr/>
          <a:lstStyle>
            <a:lvl1pPr>
              <a:defRPr>
                <a:solidFill>
                  <a:srgbClr val="838383"/>
                </a:solidFill>
              </a:defRPr>
            </a:lvl1pPr>
          </a:lstStyle>
          <a:p>
            <a:fld id="{D568BFEF-5429-4751-98D4-8ED5DB9EEC64}" type="slidenum">
              <a:rPr lang="es-ES" smtClean="0"/>
              <a:pPr/>
              <a:t>‹Nº›</a:t>
            </a:fld>
            <a:endParaRPr lang="es-ES" dirty="0"/>
          </a:p>
        </p:txBody>
      </p:sp>
      <p:sp>
        <p:nvSpPr>
          <p:cNvPr id="7" name="Marcador de posición de imagen 6">
            <a:extLst>
              <a:ext uri="{FF2B5EF4-FFF2-40B4-BE49-F238E27FC236}">
                <a16:creationId xmlns:a16="http://schemas.microsoft.com/office/drawing/2014/main" id="{89DCAB00-36D3-4FFA-9AB2-D2176695F461}"/>
              </a:ext>
            </a:extLst>
          </p:cNvPr>
          <p:cNvSpPr>
            <a:spLocks noGrp="1" noChangeAspect="1"/>
          </p:cNvSpPr>
          <p:nvPr>
            <p:ph type="pic" sz="quarter" idx="13"/>
          </p:nvPr>
        </p:nvSpPr>
        <p:spPr>
          <a:xfrm>
            <a:off x="985844" y="1557337"/>
            <a:ext cx="927100" cy="928560"/>
          </a:xfrm>
          <a:prstGeom prst="ellipse">
            <a:avLst/>
          </a:prstGeom>
          <a:ln>
            <a:solidFill>
              <a:srgbClr val="186193"/>
            </a:solidFill>
          </a:ln>
        </p:spPr>
        <p:txBody>
          <a:bodyPr/>
          <a:lstStyle>
            <a:lvl1pPr marL="0" indent="0">
              <a:buNone/>
              <a:defRPr/>
            </a:lvl1pPr>
          </a:lstStyle>
          <a:p>
            <a:endParaRPr lang="es-ES" dirty="0"/>
          </a:p>
        </p:txBody>
      </p:sp>
      <p:sp>
        <p:nvSpPr>
          <p:cNvPr id="9" name="Marcador de texto 8">
            <a:extLst>
              <a:ext uri="{FF2B5EF4-FFF2-40B4-BE49-F238E27FC236}">
                <a16:creationId xmlns:a16="http://schemas.microsoft.com/office/drawing/2014/main" id="{613EF75C-3816-4433-8F1A-F9840D981C4F}"/>
              </a:ext>
            </a:extLst>
          </p:cNvPr>
          <p:cNvSpPr>
            <a:spLocks noGrp="1"/>
          </p:cNvSpPr>
          <p:nvPr>
            <p:ph type="body" sz="quarter" idx="14"/>
          </p:nvPr>
        </p:nvSpPr>
        <p:spPr>
          <a:xfrm>
            <a:off x="2120900" y="1752535"/>
            <a:ext cx="9085256" cy="538164"/>
          </a:xfrm>
        </p:spPr>
        <p:txBody>
          <a:bodyPr anchor="ctr">
            <a:normAutofit/>
          </a:bodyPr>
          <a:lstStyle>
            <a:lvl1pPr marL="0" indent="0">
              <a:buNone/>
              <a:defRPr sz="1800">
                <a:solidFill>
                  <a:schemeClr val="accent1"/>
                </a:solidFill>
              </a:defRPr>
            </a:lvl1pPr>
          </a:lstStyle>
          <a:p>
            <a:pPr lvl="0"/>
            <a:endParaRPr lang="es-ES" dirty="0"/>
          </a:p>
        </p:txBody>
      </p:sp>
      <p:sp>
        <p:nvSpPr>
          <p:cNvPr id="8" name="Marcador de posición de imagen 6">
            <a:extLst>
              <a:ext uri="{FF2B5EF4-FFF2-40B4-BE49-F238E27FC236}">
                <a16:creationId xmlns:a16="http://schemas.microsoft.com/office/drawing/2014/main" id="{C2A7C341-34A9-48EC-B45A-5605A646B5F4}"/>
              </a:ext>
            </a:extLst>
          </p:cNvPr>
          <p:cNvSpPr>
            <a:spLocks noGrp="1" noChangeAspect="1"/>
          </p:cNvSpPr>
          <p:nvPr>
            <p:ph type="pic" sz="quarter" idx="15"/>
          </p:nvPr>
        </p:nvSpPr>
        <p:spPr>
          <a:xfrm>
            <a:off x="985844" y="3120216"/>
            <a:ext cx="927100" cy="928560"/>
          </a:xfrm>
          <a:prstGeom prst="ellipse">
            <a:avLst/>
          </a:prstGeom>
          <a:ln>
            <a:solidFill>
              <a:srgbClr val="186193"/>
            </a:solidFill>
          </a:ln>
        </p:spPr>
        <p:txBody>
          <a:bodyPr/>
          <a:lstStyle>
            <a:lvl1pPr marL="0" indent="0">
              <a:buNone/>
              <a:defRPr/>
            </a:lvl1pPr>
          </a:lstStyle>
          <a:p>
            <a:endParaRPr lang="es-ES" dirty="0"/>
          </a:p>
        </p:txBody>
      </p:sp>
      <p:sp>
        <p:nvSpPr>
          <p:cNvPr id="10" name="Marcador de texto 8">
            <a:extLst>
              <a:ext uri="{FF2B5EF4-FFF2-40B4-BE49-F238E27FC236}">
                <a16:creationId xmlns:a16="http://schemas.microsoft.com/office/drawing/2014/main" id="{B8DBE168-4865-4BE0-BCE9-F346504F948E}"/>
              </a:ext>
            </a:extLst>
          </p:cNvPr>
          <p:cNvSpPr>
            <a:spLocks noGrp="1"/>
          </p:cNvSpPr>
          <p:nvPr>
            <p:ph type="body" sz="quarter" idx="16"/>
          </p:nvPr>
        </p:nvSpPr>
        <p:spPr>
          <a:xfrm>
            <a:off x="2120900" y="3315414"/>
            <a:ext cx="9085256" cy="538164"/>
          </a:xfrm>
        </p:spPr>
        <p:txBody>
          <a:bodyPr anchor="ctr">
            <a:normAutofit/>
          </a:bodyPr>
          <a:lstStyle>
            <a:lvl1pPr marL="0" indent="0">
              <a:buNone/>
              <a:defRPr sz="1800">
                <a:solidFill>
                  <a:schemeClr val="accent1"/>
                </a:solidFill>
              </a:defRPr>
            </a:lvl1pPr>
          </a:lstStyle>
          <a:p>
            <a:pPr lvl="0"/>
            <a:endParaRPr lang="es-ES" dirty="0"/>
          </a:p>
        </p:txBody>
      </p:sp>
      <p:sp>
        <p:nvSpPr>
          <p:cNvPr id="11" name="Marcador de posición de imagen 6">
            <a:extLst>
              <a:ext uri="{FF2B5EF4-FFF2-40B4-BE49-F238E27FC236}">
                <a16:creationId xmlns:a16="http://schemas.microsoft.com/office/drawing/2014/main" id="{A1750B1A-7724-4E64-8CCD-A7274F9C2BE8}"/>
              </a:ext>
            </a:extLst>
          </p:cNvPr>
          <p:cNvSpPr>
            <a:spLocks noGrp="1" noChangeAspect="1"/>
          </p:cNvSpPr>
          <p:nvPr>
            <p:ph type="pic" sz="quarter" idx="17"/>
          </p:nvPr>
        </p:nvSpPr>
        <p:spPr>
          <a:xfrm>
            <a:off x="985844" y="4683095"/>
            <a:ext cx="927100" cy="928560"/>
          </a:xfrm>
          <a:prstGeom prst="ellipse">
            <a:avLst/>
          </a:prstGeom>
          <a:ln>
            <a:solidFill>
              <a:srgbClr val="186193"/>
            </a:solidFill>
          </a:ln>
        </p:spPr>
        <p:txBody>
          <a:bodyPr/>
          <a:lstStyle>
            <a:lvl1pPr marL="0" indent="0">
              <a:buNone/>
              <a:defRPr/>
            </a:lvl1pPr>
          </a:lstStyle>
          <a:p>
            <a:endParaRPr lang="es-ES" dirty="0"/>
          </a:p>
        </p:txBody>
      </p:sp>
      <p:sp>
        <p:nvSpPr>
          <p:cNvPr id="12" name="Marcador de texto 8">
            <a:extLst>
              <a:ext uri="{FF2B5EF4-FFF2-40B4-BE49-F238E27FC236}">
                <a16:creationId xmlns:a16="http://schemas.microsoft.com/office/drawing/2014/main" id="{1A394302-95D3-4689-BB09-F911066F0D44}"/>
              </a:ext>
            </a:extLst>
          </p:cNvPr>
          <p:cNvSpPr>
            <a:spLocks noGrp="1"/>
          </p:cNvSpPr>
          <p:nvPr>
            <p:ph type="body" sz="quarter" idx="18"/>
          </p:nvPr>
        </p:nvSpPr>
        <p:spPr>
          <a:xfrm>
            <a:off x="2120900" y="4878293"/>
            <a:ext cx="9085256" cy="538164"/>
          </a:xfrm>
        </p:spPr>
        <p:txBody>
          <a:bodyPr anchor="ctr">
            <a:normAutofit/>
          </a:bodyPr>
          <a:lstStyle>
            <a:lvl1pPr marL="0" indent="0">
              <a:buNone/>
              <a:defRPr sz="1800">
                <a:solidFill>
                  <a:schemeClr val="accent1"/>
                </a:solidFill>
              </a:defRPr>
            </a:lvl1pPr>
          </a:lstStyle>
          <a:p>
            <a:pPr lvl="0"/>
            <a:endParaRPr lang="es-ES" dirty="0"/>
          </a:p>
        </p:txBody>
      </p:sp>
    </p:spTree>
    <p:extLst>
      <p:ext uri="{BB962C8B-B14F-4D97-AF65-F5344CB8AC3E}">
        <p14:creationId xmlns:p14="http://schemas.microsoft.com/office/powerpoint/2010/main" val="356290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IDO - Flujo icon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E5EAFAA-C5C7-458F-8084-982109D6FEEB}"/>
              </a:ext>
            </a:extLst>
          </p:cNvPr>
          <p:cNvSpPr/>
          <p:nvPr userDrawn="1"/>
        </p:nvSpPr>
        <p:spPr>
          <a:xfrm>
            <a:off x="985844" y="2747964"/>
            <a:ext cx="10220313" cy="681036"/>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48319"/>
            <a:ext cx="2743200" cy="365125"/>
          </a:xfrm>
        </p:spPr>
        <p:txBody>
          <a:bodyPr/>
          <a:lstStyle>
            <a:lvl1pPr>
              <a:defRPr>
                <a:solidFill>
                  <a:srgbClr val="838383"/>
                </a:solidFill>
              </a:defRPr>
            </a:lvl1pPr>
          </a:lstStyle>
          <a:p>
            <a:fld id="{D568BFEF-5429-4751-98D4-8ED5DB9EEC64}" type="slidenum">
              <a:rPr lang="es-ES" smtClean="0"/>
              <a:pPr/>
              <a:t>‹Nº›</a:t>
            </a:fld>
            <a:endParaRPr lang="es-ES" dirty="0"/>
          </a:p>
        </p:txBody>
      </p:sp>
      <p:sp>
        <p:nvSpPr>
          <p:cNvPr id="7" name="Marcador de posición de imagen 6">
            <a:extLst>
              <a:ext uri="{FF2B5EF4-FFF2-40B4-BE49-F238E27FC236}">
                <a16:creationId xmlns:a16="http://schemas.microsoft.com/office/drawing/2014/main" id="{89DCAB00-36D3-4FFA-9AB2-D2176695F461}"/>
              </a:ext>
            </a:extLst>
          </p:cNvPr>
          <p:cNvSpPr>
            <a:spLocks noGrp="1" noChangeAspect="1"/>
          </p:cNvSpPr>
          <p:nvPr>
            <p:ph type="pic" sz="quarter" idx="13"/>
          </p:nvPr>
        </p:nvSpPr>
        <p:spPr>
          <a:xfrm>
            <a:off x="1811344" y="2251804"/>
            <a:ext cx="1668455" cy="1671082"/>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9" name="Marcador de texto 8">
            <a:extLst>
              <a:ext uri="{FF2B5EF4-FFF2-40B4-BE49-F238E27FC236}">
                <a16:creationId xmlns:a16="http://schemas.microsoft.com/office/drawing/2014/main" id="{613EF75C-3816-4433-8F1A-F9840D981C4F}"/>
              </a:ext>
            </a:extLst>
          </p:cNvPr>
          <p:cNvSpPr>
            <a:spLocks noGrp="1"/>
          </p:cNvSpPr>
          <p:nvPr>
            <p:ph type="body" sz="quarter" idx="14"/>
          </p:nvPr>
        </p:nvSpPr>
        <p:spPr>
          <a:xfrm>
            <a:off x="1502573" y="3990243"/>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14" name="Marcador de posición de imagen 6">
            <a:extLst>
              <a:ext uri="{FF2B5EF4-FFF2-40B4-BE49-F238E27FC236}">
                <a16:creationId xmlns:a16="http://schemas.microsoft.com/office/drawing/2014/main" id="{D7453367-A4FE-4923-8335-7E80CEE2F69B}"/>
              </a:ext>
            </a:extLst>
          </p:cNvPr>
          <p:cNvSpPr>
            <a:spLocks noGrp="1" noChangeAspect="1"/>
          </p:cNvSpPr>
          <p:nvPr>
            <p:ph type="pic" sz="quarter" idx="15"/>
          </p:nvPr>
        </p:nvSpPr>
        <p:spPr>
          <a:xfrm>
            <a:off x="5253044" y="2251804"/>
            <a:ext cx="1668455" cy="1671082"/>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16" name="Marcador de texto 8">
            <a:extLst>
              <a:ext uri="{FF2B5EF4-FFF2-40B4-BE49-F238E27FC236}">
                <a16:creationId xmlns:a16="http://schemas.microsoft.com/office/drawing/2014/main" id="{4092FAF0-4C49-4311-8FB3-B7AC556F90AB}"/>
              </a:ext>
            </a:extLst>
          </p:cNvPr>
          <p:cNvSpPr>
            <a:spLocks noGrp="1"/>
          </p:cNvSpPr>
          <p:nvPr>
            <p:ph type="body" sz="quarter" idx="16"/>
          </p:nvPr>
        </p:nvSpPr>
        <p:spPr>
          <a:xfrm>
            <a:off x="4944273" y="3990243"/>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17" name="Marcador de posición de imagen 6">
            <a:extLst>
              <a:ext uri="{FF2B5EF4-FFF2-40B4-BE49-F238E27FC236}">
                <a16:creationId xmlns:a16="http://schemas.microsoft.com/office/drawing/2014/main" id="{17761044-258C-4840-A349-47820763E7C4}"/>
              </a:ext>
            </a:extLst>
          </p:cNvPr>
          <p:cNvSpPr>
            <a:spLocks noGrp="1" noChangeAspect="1"/>
          </p:cNvSpPr>
          <p:nvPr>
            <p:ph type="pic" sz="quarter" idx="17"/>
          </p:nvPr>
        </p:nvSpPr>
        <p:spPr>
          <a:xfrm>
            <a:off x="8694746" y="2251804"/>
            <a:ext cx="1668455" cy="1671082"/>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18" name="Marcador de texto 8">
            <a:extLst>
              <a:ext uri="{FF2B5EF4-FFF2-40B4-BE49-F238E27FC236}">
                <a16:creationId xmlns:a16="http://schemas.microsoft.com/office/drawing/2014/main" id="{24C9C116-0283-41F2-B709-C77100245A97}"/>
              </a:ext>
            </a:extLst>
          </p:cNvPr>
          <p:cNvSpPr>
            <a:spLocks noGrp="1"/>
          </p:cNvSpPr>
          <p:nvPr>
            <p:ph type="body" sz="quarter" idx="18"/>
          </p:nvPr>
        </p:nvSpPr>
        <p:spPr>
          <a:xfrm>
            <a:off x="8385975" y="3990243"/>
            <a:ext cx="2285996" cy="538164"/>
          </a:xfrm>
        </p:spPr>
        <p:txBody>
          <a:bodyPr anchor="ctr">
            <a:normAutofit/>
          </a:bodyPr>
          <a:lstStyle>
            <a:lvl1pPr marL="0" indent="0" algn="ctr">
              <a:buNone/>
              <a:defRPr sz="1800">
                <a:solidFill>
                  <a:srgbClr val="303030"/>
                </a:solidFill>
              </a:defRPr>
            </a:lvl1pPr>
          </a:lstStyle>
          <a:p>
            <a:pPr lvl="0"/>
            <a:endParaRPr lang="es-ES" dirty="0"/>
          </a:p>
        </p:txBody>
      </p:sp>
    </p:spTree>
    <p:extLst>
      <p:ext uri="{BB962C8B-B14F-4D97-AF65-F5344CB8AC3E}">
        <p14:creationId xmlns:p14="http://schemas.microsoft.com/office/powerpoint/2010/main" val="11451128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2260" userDrawn="1">
          <p15:clr>
            <a:srgbClr val="FBAE40"/>
          </p15:clr>
        </p15:guide>
        <p15:guide id="4" orient="horz" pos="23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IDO - Flujo icono x6">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E5EAFAA-C5C7-458F-8084-982109D6FEEB}"/>
              </a:ext>
            </a:extLst>
          </p:cNvPr>
          <p:cNvSpPr/>
          <p:nvPr userDrawn="1"/>
        </p:nvSpPr>
        <p:spPr>
          <a:xfrm>
            <a:off x="985844" y="1744664"/>
            <a:ext cx="10220313" cy="681036"/>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2" name="Título 1">
            <a:extLst>
              <a:ext uri="{FF2B5EF4-FFF2-40B4-BE49-F238E27FC236}">
                <a16:creationId xmlns:a16="http://schemas.microsoft.com/office/drawing/2014/main" id="{A5EC48BC-CFAB-4E74-8B92-1E296D53CB3D}"/>
              </a:ext>
            </a:extLst>
          </p:cNvPr>
          <p:cNvSpPr>
            <a:spLocks noGrp="1"/>
          </p:cNvSpPr>
          <p:nvPr>
            <p:ph type="title"/>
          </p:nvPr>
        </p:nvSpPr>
        <p:spPr>
          <a:xfrm>
            <a:off x="985844" y="233456"/>
            <a:ext cx="10220312" cy="681036"/>
          </a:xfrm>
          <a:prstGeom prst="rect">
            <a:avLst/>
          </a:prstGeom>
          <a:ln w="12700">
            <a:noFill/>
          </a:ln>
        </p:spPr>
        <p:txBody>
          <a:bodyPr lIns="252000" anchor="ctr"/>
          <a:lstStyle>
            <a:lvl1pPr>
              <a:defRPr sz="2400" b="0">
                <a:solidFill>
                  <a:srgbClr val="186193"/>
                </a:solidFill>
                <a:latin typeface="Segoe UI" panose="020B0502040204020203" pitchFamily="34" charset="0"/>
                <a:cs typeface="Segoe UI" panose="020B0502040204020203" pitchFamily="34" charset="0"/>
              </a:defRPr>
            </a:lvl1pPr>
          </a:lstStyle>
          <a:p>
            <a:r>
              <a:rPr lang="es-ES" dirty="0"/>
              <a:t>Haga clic para modificar el estilo de título del patrón</a:t>
            </a:r>
          </a:p>
        </p:txBody>
      </p:sp>
      <p:cxnSp>
        <p:nvCxnSpPr>
          <p:cNvPr id="15" name="Conector recto 14">
            <a:extLst>
              <a:ext uri="{FF2B5EF4-FFF2-40B4-BE49-F238E27FC236}">
                <a16:creationId xmlns:a16="http://schemas.microsoft.com/office/drawing/2014/main" id="{A820DDEF-FC93-47FD-8C69-DCC731C3C91D}"/>
              </a:ext>
            </a:extLst>
          </p:cNvPr>
          <p:cNvCxnSpPr>
            <a:cxnSpLocks/>
          </p:cNvCxnSpPr>
          <p:nvPr userDrawn="1"/>
        </p:nvCxnSpPr>
        <p:spPr>
          <a:xfrm>
            <a:off x="985844" y="228693"/>
            <a:ext cx="0" cy="697706"/>
          </a:xfrm>
          <a:prstGeom prst="line">
            <a:avLst/>
          </a:prstGeom>
          <a:ln w="57150">
            <a:solidFill>
              <a:srgbClr val="186193"/>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4">
            <a:extLst>
              <a:ext uri="{FF2B5EF4-FFF2-40B4-BE49-F238E27FC236}">
                <a16:creationId xmlns:a16="http://schemas.microsoft.com/office/drawing/2014/main" id="{B2A73894-8FE4-45DA-BEC2-3247B00D8431}"/>
              </a:ext>
            </a:extLst>
          </p:cNvPr>
          <p:cNvSpPr>
            <a:spLocks noGrp="1"/>
          </p:cNvSpPr>
          <p:nvPr>
            <p:ph type="sldNum" sz="quarter" idx="12"/>
          </p:nvPr>
        </p:nvSpPr>
        <p:spPr>
          <a:xfrm>
            <a:off x="8462956" y="6348319"/>
            <a:ext cx="2743200" cy="365125"/>
          </a:xfrm>
        </p:spPr>
        <p:txBody>
          <a:bodyPr/>
          <a:lstStyle>
            <a:lvl1pPr>
              <a:defRPr>
                <a:solidFill>
                  <a:srgbClr val="838383"/>
                </a:solidFill>
              </a:defRPr>
            </a:lvl1pPr>
          </a:lstStyle>
          <a:p>
            <a:fld id="{D568BFEF-5429-4751-98D4-8ED5DB9EEC64}" type="slidenum">
              <a:rPr lang="es-ES" smtClean="0"/>
              <a:pPr/>
              <a:t>‹Nº›</a:t>
            </a:fld>
            <a:endParaRPr lang="es-ES" dirty="0"/>
          </a:p>
        </p:txBody>
      </p:sp>
      <p:sp>
        <p:nvSpPr>
          <p:cNvPr id="7" name="Marcador de posición de imagen 6">
            <a:extLst>
              <a:ext uri="{FF2B5EF4-FFF2-40B4-BE49-F238E27FC236}">
                <a16:creationId xmlns:a16="http://schemas.microsoft.com/office/drawing/2014/main" id="{89DCAB00-36D3-4FFA-9AB2-D2176695F461}"/>
              </a:ext>
            </a:extLst>
          </p:cNvPr>
          <p:cNvSpPr>
            <a:spLocks noGrp="1" noChangeAspect="1"/>
          </p:cNvSpPr>
          <p:nvPr>
            <p:ph type="pic" sz="quarter" idx="13"/>
          </p:nvPr>
        </p:nvSpPr>
        <p:spPr>
          <a:xfrm>
            <a:off x="1938343" y="1375504"/>
            <a:ext cx="1440000" cy="1440000"/>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9" name="Marcador de texto 8">
            <a:extLst>
              <a:ext uri="{FF2B5EF4-FFF2-40B4-BE49-F238E27FC236}">
                <a16:creationId xmlns:a16="http://schemas.microsoft.com/office/drawing/2014/main" id="{613EF75C-3816-4433-8F1A-F9840D981C4F}"/>
              </a:ext>
            </a:extLst>
          </p:cNvPr>
          <p:cNvSpPr>
            <a:spLocks noGrp="1"/>
          </p:cNvSpPr>
          <p:nvPr>
            <p:ph type="body" sz="quarter" idx="14"/>
          </p:nvPr>
        </p:nvSpPr>
        <p:spPr>
          <a:xfrm>
            <a:off x="1502573" y="2948843"/>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14" name="Marcador de posición de imagen 6">
            <a:extLst>
              <a:ext uri="{FF2B5EF4-FFF2-40B4-BE49-F238E27FC236}">
                <a16:creationId xmlns:a16="http://schemas.microsoft.com/office/drawing/2014/main" id="{D7453367-A4FE-4923-8335-7E80CEE2F69B}"/>
              </a:ext>
            </a:extLst>
          </p:cNvPr>
          <p:cNvSpPr>
            <a:spLocks noGrp="1" noChangeAspect="1"/>
          </p:cNvSpPr>
          <p:nvPr>
            <p:ph type="pic" sz="quarter" idx="15"/>
          </p:nvPr>
        </p:nvSpPr>
        <p:spPr>
          <a:xfrm>
            <a:off x="5376000" y="1361083"/>
            <a:ext cx="1440000" cy="1440000"/>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16" name="Marcador de texto 8">
            <a:extLst>
              <a:ext uri="{FF2B5EF4-FFF2-40B4-BE49-F238E27FC236}">
                <a16:creationId xmlns:a16="http://schemas.microsoft.com/office/drawing/2014/main" id="{4092FAF0-4C49-4311-8FB3-B7AC556F90AB}"/>
              </a:ext>
            </a:extLst>
          </p:cNvPr>
          <p:cNvSpPr>
            <a:spLocks noGrp="1"/>
          </p:cNvSpPr>
          <p:nvPr>
            <p:ph type="body" sz="quarter" idx="16"/>
          </p:nvPr>
        </p:nvSpPr>
        <p:spPr>
          <a:xfrm>
            <a:off x="4944273" y="2948843"/>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17" name="Marcador de posición de imagen 6">
            <a:extLst>
              <a:ext uri="{FF2B5EF4-FFF2-40B4-BE49-F238E27FC236}">
                <a16:creationId xmlns:a16="http://schemas.microsoft.com/office/drawing/2014/main" id="{17761044-258C-4840-A349-47820763E7C4}"/>
              </a:ext>
            </a:extLst>
          </p:cNvPr>
          <p:cNvSpPr>
            <a:spLocks noGrp="1" noChangeAspect="1"/>
          </p:cNvSpPr>
          <p:nvPr>
            <p:ph type="pic" sz="quarter" idx="17"/>
          </p:nvPr>
        </p:nvSpPr>
        <p:spPr>
          <a:xfrm>
            <a:off x="8821745" y="1375504"/>
            <a:ext cx="1440000" cy="1440000"/>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18" name="Marcador de texto 8">
            <a:extLst>
              <a:ext uri="{FF2B5EF4-FFF2-40B4-BE49-F238E27FC236}">
                <a16:creationId xmlns:a16="http://schemas.microsoft.com/office/drawing/2014/main" id="{24C9C116-0283-41F2-B709-C77100245A97}"/>
              </a:ext>
            </a:extLst>
          </p:cNvPr>
          <p:cNvSpPr>
            <a:spLocks noGrp="1"/>
          </p:cNvSpPr>
          <p:nvPr>
            <p:ph type="body" sz="quarter" idx="18"/>
          </p:nvPr>
        </p:nvSpPr>
        <p:spPr>
          <a:xfrm>
            <a:off x="8385975" y="2948843"/>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12" name="Rectángulo 11">
            <a:extLst>
              <a:ext uri="{FF2B5EF4-FFF2-40B4-BE49-F238E27FC236}">
                <a16:creationId xmlns:a16="http://schemas.microsoft.com/office/drawing/2014/main" id="{BB440075-333E-477A-8674-0B44BCAC4AE8}"/>
              </a:ext>
            </a:extLst>
          </p:cNvPr>
          <p:cNvSpPr/>
          <p:nvPr userDrawn="1"/>
        </p:nvSpPr>
        <p:spPr>
          <a:xfrm>
            <a:off x="985843" y="4237421"/>
            <a:ext cx="10220313" cy="681036"/>
          </a:xfrm>
          <a:prstGeom prst="rect">
            <a:avLst/>
          </a:prstGeom>
          <a:solidFill>
            <a:schemeClr val="bg2"/>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dirty="0"/>
          </a:p>
        </p:txBody>
      </p:sp>
      <p:sp>
        <p:nvSpPr>
          <p:cNvPr id="19" name="Marcador de posición de imagen 6">
            <a:extLst>
              <a:ext uri="{FF2B5EF4-FFF2-40B4-BE49-F238E27FC236}">
                <a16:creationId xmlns:a16="http://schemas.microsoft.com/office/drawing/2014/main" id="{A77F9F95-9B57-4155-8E4C-3D0498749802}"/>
              </a:ext>
            </a:extLst>
          </p:cNvPr>
          <p:cNvSpPr>
            <a:spLocks noGrp="1" noChangeAspect="1"/>
          </p:cNvSpPr>
          <p:nvPr>
            <p:ph type="pic" sz="quarter" idx="19"/>
          </p:nvPr>
        </p:nvSpPr>
        <p:spPr>
          <a:xfrm>
            <a:off x="1938343" y="3868261"/>
            <a:ext cx="1440000" cy="1440000"/>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20" name="Marcador de texto 8">
            <a:extLst>
              <a:ext uri="{FF2B5EF4-FFF2-40B4-BE49-F238E27FC236}">
                <a16:creationId xmlns:a16="http://schemas.microsoft.com/office/drawing/2014/main" id="{C60EE84E-0C6D-4297-82DB-36174E16F06F}"/>
              </a:ext>
            </a:extLst>
          </p:cNvPr>
          <p:cNvSpPr>
            <a:spLocks noGrp="1"/>
          </p:cNvSpPr>
          <p:nvPr>
            <p:ph type="body" sz="quarter" idx="20"/>
          </p:nvPr>
        </p:nvSpPr>
        <p:spPr>
          <a:xfrm>
            <a:off x="1502572" y="5441600"/>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21" name="Marcador de posición de imagen 6">
            <a:extLst>
              <a:ext uri="{FF2B5EF4-FFF2-40B4-BE49-F238E27FC236}">
                <a16:creationId xmlns:a16="http://schemas.microsoft.com/office/drawing/2014/main" id="{C3FB10DC-F36B-46AC-946D-03D97933829D}"/>
              </a:ext>
            </a:extLst>
          </p:cNvPr>
          <p:cNvSpPr>
            <a:spLocks noGrp="1" noChangeAspect="1"/>
          </p:cNvSpPr>
          <p:nvPr>
            <p:ph type="pic" sz="quarter" idx="21"/>
          </p:nvPr>
        </p:nvSpPr>
        <p:spPr>
          <a:xfrm>
            <a:off x="5376000" y="3859118"/>
            <a:ext cx="1440000" cy="1440000"/>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22" name="Marcador de texto 8">
            <a:extLst>
              <a:ext uri="{FF2B5EF4-FFF2-40B4-BE49-F238E27FC236}">
                <a16:creationId xmlns:a16="http://schemas.microsoft.com/office/drawing/2014/main" id="{5A7083BE-886C-4129-B0FF-14DBDA321BD6}"/>
              </a:ext>
            </a:extLst>
          </p:cNvPr>
          <p:cNvSpPr>
            <a:spLocks noGrp="1"/>
          </p:cNvSpPr>
          <p:nvPr>
            <p:ph type="body" sz="quarter" idx="22"/>
          </p:nvPr>
        </p:nvSpPr>
        <p:spPr>
          <a:xfrm>
            <a:off x="4944272" y="5441600"/>
            <a:ext cx="2285996" cy="538164"/>
          </a:xfrm>
        </p:spPr>
        <p:txBody>
          <a:bodyPr anchor="ctr">
            <a:normAutofit/>
          </a:bodyPr>
          <a:lstStyle>
            <a:lvl1pPr marL="0" indent="0" algn="ctr">
              <a:buNone/>
              <a:defRPr sz="1800">
                <a:solidFill>
                  <a:srgbClr val="303030"/>
                </a:solidFill>
              </a:defRPr>
            </a:lvl1pPr>
          </a:lstStyle>
          <a:p>
            <a:pPr lvl="0"/>
            <a:endParaRPr lang="es-ES" dirty="0"/>
          </a:p>
        </p:txBody>
      </p:sp>
      <p:sp>
        <p:nvSpPr>
          <p:cNvPr id="23" name="Marcador de posición de imagen 6">
            <a:extLst>
              <a:ext uri="{FF2B5EF4-FFF2-40B4-BE49-F238E27FC236}">
                <a16:creationId xmlns:a16="http://schemas.microsoft.com/office/drawing/2014/main" id="{D8164FE2-9B82-4F84-B6A7-C2A72CC3EAF2}"/>
              </a:ext>
            </a:extLst>
          </p:cNvPr>
          <p:cNvSpPr>
            <a:spLocks noGrp="1" noChangeAspect="1"/>
          </p:cNvSpPr>
          <p:nvPr>
            <p:ph type="pic" sz="quarter" idx="23"/>
          </p:nvPr>
        </p:nvSpPr>
        <p:spPr>
          <a:xfrm>
            <a:off x="8821745" y="3868261"/>
            <a:ext cx="1440000" cy="1440000"/>
          </a:xfrm>
          <a:prstGeom prst="ellipse">
            <a:avLst/>
          </a:prstGeom>
          <a:solidFill>
            <a:schemeClr val="bg1"/>
          </a:solidFill>
          <a:ln>
            <a:solidFill>
              <a:srgbClr val="186193"/>
            </a:solidFill>
          </a:ln>
        </p:spPr>
        <p:txBody>
          <a:bodyPr anchor="ctr"/>
          <a:lstStyle>
            <a:lvl1pPr marL="0" indent="0" algn="ctr">
              <a:buNone/>
              <a:defRPr/>
            </a:lvl1pPr>
          </a:lstStyle>
          <a:p>
            <a:endParaRPr lang="es-ES" dirty="0"/>
          </a:p>
        </p:txBody>
      </p:sp>
      <p:sp>
        <p:nvSpPr>
          <p:cNvPr id="24" name="Marcador de texto 8">
            <a:extLst>
              <a:ext uri="{FF2B5EF4-FFF2-40B4-BE49-F238E27FC236}">
                <a16:creationId xmlns:a16="http://schemas.microsoft.com/office/drawing/2014/main" id="{0123B5A2-06E9-4FDD-B178-0B37B60E7652}"/>
              </a:ext>
            </a:extLst>
          </p:cNvPr>
          <p:cNvSpPr>
            <a:spLocks noGrp="1"/>
          </p:cNvSpPr>
          <p:nvPr>
            <p:ph type="body" sz="quarter" idx="24"/>
          </p:nvPr>
        </p:nvSpPr>
        <p:spPr>
          <a:xfrm>
            <a:off x="8385974" y="5441600"/>
            <a:ext cx="2285996" cy="538164"/>
          </a:xfrm>
        </p:spPr>
        <p:txBody>
          <a:bodyPr anchor="ctr">
            <a:normAutofit/>
          </a:bodyPr>
          <a:lstStyle>
            <a:lvl1pPr marL="0" indent="0" algn="ctr">
              <a:buNone/>
              <a:defRPr sz="1800">
                <a:solidFill>
                  <a:srgbClr val="303030"/>
                </a:solidFill>
              </a:defRPr>
            </a:lvl1pPr>
          </a:lstStyle>
          <a:p>
            <a:pPr lvl="0"/>
            <a:endParaRPr lang="es-ES" dirty="0"/>
          </a:p>
        </p:txBody>
      </p:sp>
    </p:spTree>
    <p:extLst>
      <p:ext uri="{BB962C8B-B14F-4D97-AF65-F5344CB8AC3E}">
        <p14:creationId xmlns:p14="http://schemas.microsoft.com/office/powerpoint/2010/main" val="125843721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2260">
          <p15:clr>
            <a:srgbClr val="FBAE40"/>
          </p15:clr>
        </p15:guide>
        <p15:guide id="4" orient="horz" pos="23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347786"/>
      </p:ext>
    </p:extLst>
  </p:cSld>
  <p:clrMap bg1="lt1" tx1="dk1" bg2="lt2" tx2="dk2" accent1="accent1" accent2="accent2" accent3="accent3" accent4="accent4" accent5="accent5" accent6="accent6" hlink="hlink" folHlink="folHlink"/>
  <p:sldLayoutIdLst>
    <p:sldLayoutId id="2147483649"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47AC3D0-944D-48DD-A933-6DCF520D7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7439" y="6454075"/>
            <a:ext cx="737119" cy="171264"/>
          </a:xfrm>
          <a:prstGeom prst="rect">
            <a:avLst/>
          </a:prstGeom>
        </p:spPr>
      </p:pic>
    </p:spTree>
    <p:extLst>
      <p:ext uri="{BB962C8B-B14F-4D97-AF65-F5344CB8AC3E}">
        <p14:creationId xmlns:p14="http://schemas.microsoft.com/office/powerpoint/2010/main" val="156061133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7CEF438-5C5F-478B-843B-6F41AA0359FC}"/>
              </a:ext>
            </a:extLst>
          </p:cNvPr>
          <p:cNvSpPr>
            <a:spLocks noGrp="1"/>
          </p:cNvSpPr>
          <p:nvPr>
            <p:ph type="sldNum" sz="quarter" idx="4"/>
          </p:nvPr>
        </p:nvSpPr>
        <p:spPr>
          <a:xfrm>
            <a:off x="8509000" y="6356350"/>
            <a:ext cx="2743200" cy="365125"/>
          </a:xfrm>
          <a:prstGeom prst="rect">
            <a:avLst/>
          </a:prstGeom>
        </p:spPr>
        <p:txBody>
          <a:bodyPr vert="horz" lIns="91440" tIns="45720" rIns="91440" bIns="45720" rtlCol="0" anchor="ctr"/>
          <a:lstStyle>
            <a:lvl1pPr algn="r">
              <a:defRPr sz="1200">
                <a:solidFill>
                  <a:srgbClr val="838383"/>
                </a:solidFill>
              </a:defRPr>
            </a:lvl1pPr>
          </a:lstStyle>
          <a:p>
            <a:fld id="{18785E82-A919-4583-9EA2-4AEDE7C54C79}" type="slidenum">
              <a:rPr lang="es-ES" smtClean="0"/>
              <a:pPr/>
              <a:t>‹Nº›</a:t>
            </a:fld>
            <a:endParaRPr lang="es-ES" dirty="0"/>
          </a:p>
        </p:txBody>
      </p:sp>
      <p:pic>
        <p:nvPicPr>
          <p:cNvPr id="7" name="Imagen 6">
            <a:extLst>
              <a:ext uri="{FF2B5EF4-FFF2-40B4-BE49-F238E27FC236}">
                <a16:creationId xmlns:a16="http://schemas.microsoft.com/office/drawing/2014/main" id="{EC937004-8B08-4D06-98D3-39BFD85A77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27439" y="6454075"/>
            <a:ext cx="737119" cy="171264"/>
          </a:xfrm>
          <a:prstGeom prst="rect">
            <a:avLst/>
          </a:prstGeom>
        </p:spPr>
      </p:pic>
      <p:sp>
        <p:nvSpPr>
          <p:cNvPr id="8" name="Marcador de texto 7">
            <a:extLst>
              <a:ext uri="{FF2B5EF4-FFF2-40B4-BE49-F238E27FC236}">
                <a16:creationId xmlns:a16="http://schemas.microsoft.com/office/drawing/2014/main" id="{F1A4734D-8AC1-4EA1-9CF8-C828C0E7B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714472366"/>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3" r:id="rId6"/>
    <p:sldLayoutId id="21474836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65683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B041F-C58A-4608-AFE2-46083D9F4B3D}"/>
              </a:ext>
            </a:extLst>
          </p:cNvPr>
          <p:cNvSpPr>
            <a:spLocks noGrp="1"/>
          </p:cNvSpPr>
          <p:nvPr>
            <p:ph type="ctrTitle"/>
          </p:nvPr>
        </p:nvSpPr>
        <p:spPr/>
        <p:txBody>
          <a:bodyPr/>
          <a:lstStyle/>
          <a:p>
            <a:r>
              <a:rPr lang="es-ES" dirty="0"/>
              <a:t>Nota informativa nuevas funcionalidades</a:t>
            </a:r>
          </a:p>
        </p:txBody>
      </p:sp>
      <p:sp>
        <p:nvSpPr>
          <p:cNvPr id="3" name="Subtítulo 2">
            <a:extLst>
              <a:ext uri="{FF2B5EF4-FFF2-40B4-BE49-F238E27FC236}">
                <a16:creationId xmlns:a16="http://schemas.microsoft.com/office/drawing/2014/main" id="{1BE29F49-992E-4331-8EE3-EFE6C00DC683}"/>
              </a:ext>
            </a:extLst>
          </p:cNvPr>
          <p:cNvSpPr>
            <a:spLocks noGrp="1"/>
          </p:cNvSpPr>
          <p:nvPr>
            <p:ph type="subTitle" idx="1"/>
          </p:nvPr>
        </p:nvSpPr>
        <p:spPr/>
        <p:txBody>
          <a:bodyPr/>
          <a:lstStyle/>
          <a:p>
            <a:r>
              <a:rPr lang="es-ES" dirty="0"/>
              <a:t>PSP 6.0</a:t>
            </a:r>
          </a:p>
        </p:txBody>
      </p:sp>
      <p:sp>
        <p:nvSpPr>
          <p:cNvPr id="4" name="Marcador de texto 3">
            <a:extLst>
              <a:ext uri="{FF2B5EF4-FFF2-40B4-BE49-F238E27FC236}">
                <a16:creationId xmlns:a16="http://schemas.microsoft.com/office/drawing/2014/main" id="{2CCA5B74-B4DF-4641-951A-4C90A25F798B}"/>
              </a:ext>
            </a:extLst>
          </p:cNvPr>
          <p:cNvSpPr>
            <a:spLocks noGrp="1"/>
          </p:cNvSpPr>
          <p:nvPr>
            <p:ph type="body" sz="quarter" idx="13"/>
          </p:nvPr>
        </p:nvSpPr>
        <p:spPr/>
        <p:txBody>
          <a:bodyPr/>
          <a:lstStyle/>
          <a:p>
            <a:r>
              <a:rPr lang="es-ES" dirty="0"/>
              <a:t>Mayo 2025</a:t>
            </a:r>
          </a:p>
        </p:txBody>
      </p:sp>
    </p:spTree>
    <p:extLst>
      <p:ext uri="{BB962C8B-B14F-4D97-AF65-F5344CB8AC3E}">
        <p14:creationId xmlns:p14="http://schemas.microsoft.com/office/powerpoint/2010/main" val="11924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3A8A58-498B-4580-B0B1-8BB73C96C771}"/>
              </a:ext>
            </a:extLst>
          </p:cNvPr>
          <p:cNvSpPr>
            <a:spLocks noGrp="1"/>
          </p:cNvSpPr>
          <p:nvPr>
            <p:ph type="title"/>
          </p:nvPr>
        </p:nvSpPr>
        <p:spPr/>
        <p:txBody>
          <a:bodyPr/>
          <a:lstStyle/>
          <a:p>
            <a:r>
              <a:rPr lang="es-ES" dirty="0"/>
              <a:t>PSP 6.0 ÍNDICE DE CONTENIDOS</a:t>
            </a:r>
          </a:p>
        </p:txBody>
      </p:sp>
      <p:sp>
        <p:nvSpPr>
          <p:cNvPr id="3" name="Marcador de contenido 2">
            <a:extLst>
              <a:ext uri="{FF2B5EF4-FFF2-40B4-BE49-F238E27FC236}">
                <a16:creationId xmlns:a16="http://schemas.microsoft.com/office/drawing/2014/main" id="{BA794D22-495C-4018-99D2-309CEEDD17B9}"/>
              </a:ext>
            </a:extLst>
          </p:cNvPr>
          <p:cNvSpPr>
            <a:spLocks noGrp="1"/>
          </p:cNvSpPr>
          <p:nvPr>
            <p:ph sz="quarter" idx="10"/>
          </p:nvPr>
        </p:nvSpPr>
        <p:spPr>
          <a:xfrm>
            <a:off x="985827" y="2388962"/>
            <a:ext cx="10220287" cy="576000"/>
          </a:xfrm>
        </p:spPr>
        <p:txBody>
          <a:bodyPr/>
          <a:lstStyle/>
          <a:p>
            <a:r>
              <a:rPr lang="es-ES" dirty="0"/>
              <a:t>Nuevo tipo de escrito</a:t>
            </a:r>
          </a:p>
        </p:txBody>
      </p:sp>
      <p:sp>
        <p:nvSpPr>
          <p:cNvPr id="5" name="Marcador de contenido 4">
            <a:extLst>
              <a:ext uri="{FF2B5EF4-FFF2-40B4-BE49-F238E27FC236}">
                <a16:creationId xmlns:a16="http://schemas.microsoft.com/office/drawing/2014/main" id="{13252730-923B-4480-83AC-196303DA6679}"/>
              </a:ext>
            </a:extLst>
          </p:cNvPr>
          <p:cNvSpPr>
            <a:spLocks noGrp="1"/>
          </p:cNvSpPr>
          <p:nvPr>
            <p:ph sz="quarter" idx="12"/>
          </p:nvPr>
        </p:nvSpPr>
        <p:spPr>
          <a:xfrm>
            <a:off x="985826" y="1636924"/>
            <a:ext cx="10220287" cy="576000"/>
          </a:xfrm>
        </p:spPr>
        <p:txBody>
          <a:bodyPr/>
          <a:lstStyle/>
          <a:p>
            <a:endParaRPr lang="es-ES" dirty="0"/>
          </a:p>
          <a:p>
            <a:r>
              <a:rPr lang="es-ES" dirty="0"/>
              <a:t>Requerimientos del ENS: último acceso a la aplicación</a:t>
            </a:r>
          </a:p>
          <a:p>
            <a:endParaRPr lang="es-ES" dirty="0"/>
          </a:p>
        </p:txBody>
      </p:sp>
      <p:sp>
        <p:nvSpPr>
          <p:cNvPr id="6" name="Marcador de contenido 5">
            <a:extLst>
              <a:ext uri="{FF2B5EF4-FFF2-40B4-BE49-F238E27FC236}">
                <a16:creationId xmlns:a16="http://schemas.microsoft.com/office/drawing/2014/main" id="{99CDEA2A-E206-4F99-8971-8556F9D53697}"/>
              </a:ext>
            </a:extLst>
          </p:cNvPr>
          <p:cNvSpPr>
            <a:spLocks noGrp="1"/>
          </p:cNvSpPr>
          <p:nvPr>
            <p:ph sz="quarter" idx="13"/>
          </p:nvPr>
        </p:nvSpPr>
        <p:spPr>
          <a:xfrm>
            <a:off x="985828" y="3893038"/>
            <a:ext cx="10220287" cy="576000"/>
          </a:xfrm>
        </p:spPr>
        <p:txBody>
          <a:bodyPr/>
          <a:lstStyle/>
          <a:p>
            <a:r>
              <a:rPr lang="es-ES" dirty="0"/>
              <a:t>Subida múltiple</a:t>
            </a:r>
          </a:p>
        </p:txBody>
      </p:sp>
      <p:sp>
        <p:nvSpPr>
          <p:cNvPr id="16" name="Marcador de contenido 2">
            <a:extLst>
              <a:ext uri="{FF2B5EF4-FFF2-40B4-BE49-F238E27FC236}">
                <a16:creationId xmlns:a16="http://schemas.microsoft.com/office/drawing/2014/main" id="{B135A671-13C2-4FCB-8EFC-0469C9AEBB65}"/>
              </a:ext>
            </a:extLst>
          </p:cNvPr>
          <p:cNvSpPr txBox="1">
            <a:spLocks/>
          </p:cNvSpPr>
          <p:nvPr/>
        </p:nvSpPr>
        <p:spPr>
          <a:xfrm>
            <a:off x="985830" y="3113275"/>
            <a:ext cx="10220287" cy="576000"/>
          </a:xfrm>
          <a:prstGeom prst="roundRect">
            <a:avLst>
              <a:gd name="adj" fmla="val 5215"/>
            </a:avLst>
          </a:prstGeom>
          <a:ln>
            <a:solidFill>
              <a:srgbClr val="186193"/>
            </a:solidFill>
          </a:ln>
        </p:spPr>
        <p:txBody>
          <a:bodyPr lIns="216000" anchor="ct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PSP Multidispositivo</a:t>
            </a:r>
          </a:p>
        </p:txBody>
      </p:sp>
    </p:spTree>
    <p:extLst>
      <p:ext uri="{BB962C8B-B14F-4D97-AF65-F5344CB8AC3E}">
        <p14:creationId xmlns:p14="http://schemas.microsoft.com/office/powerpoint/2010/main" val="285497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923D7-47F0-4B71-ADE3-63FE2374826A}"/>
              </a:ext>
            </a:extLst>
          </p:cNvPr>
          <p:cNvSpPr>
            <a:spLocks noGrp="1"/>
          </p:cNvSpPr>
          <p:nvPr>
            <p:ph type="title"/>
          </p:nvPr>
        </p:nvSpPr>
        <p:spPr/>
        <p:txBody>
          <a:bodyPr/>
          <a:lstStyle/>
          <a:p>
            <a:r>
              <a:rPr lang="es-ES" dirty="0"/>
              <a:t>REQUERIMIENTOS DEL ENS: ÚLTIMO ACCESO</a:t>
            </a:r>
          </a:p>
        </p:txBody>
      </p:sp>
      <p:sp>
        <p:nvSpPr>
          <p:cNvPr id="3" name="Marcador de texto 2">
            <a:extLst>
              <a:ext uri="{FF2B5EF4-FFF2-40B4-BE49-F238E27FC236}">
                <a16:creationId xmlns:a16="http://schemas.microsoft.com/office/drawing/2014/main" id="{E4414BD4-116E-481E-98D2-69BD38C58550}"/>
              </a:ext>
            </a:extLst>
          </p:cNvPr>
          <p:cNvSpPr>
            <a:spLocks noGrp="1"/>
          </p:cNvSpPr>
          <p:nvPr>
            <p:ph type="body" sz="quarter" idx="13"/>
          </p:nvPr>
        </p:nvSpPr>
        <p:spPr/>
        <p:txBody>
          <a:bodyPr/>
          <a:lstStyle/>
          <a:p>
            <a:r>
              <a:rPr lang="es-ES" dirty="0"/>
              <a:t>En cumplimiento del Esquema Nacional de Seguridad se ha introducido una ventana donde se informa al usuario de sus últimos accesos al Sistema (tanto accesos correctos como con errores de inicio de sesión).</a:t>
            </a:r>
          </a:p>
          <a:p>
            <a:endParaRPr lang="es-ES" dirty="0"/>
          </a:p>
          <a:p>
            <a:pPr marL="177800" indent="0">
              <a:buNone/>
            </a:pPr>
            <a:endParaRPr lang="es-ES" dirty="0"/>
          </a:p>
          <a:p>
            <a:endParaRPr lang="es-ES" dirty="0"/>
          </a:p>
          <a:p>
            <a:endParaRPr lang="es-ES" dirty="0"/>
          </a:p>
          <a:p>
            <a:endParaRPr lang="es-ES" dirty="0"/>
          </a:p>
          <a:p>
            <a:endParaRPr lang="es-ES" dirty="0"/>
          </a:p>
          <a:p>
            <a:pPr marL="177800" indent="0">
              <a:buNone/>
            </a:pPr>
            <a:endParaRPr lang="es-ES" dirty="0"/>
          </a:p>
          <a:p>
            <a:endParaRPr lang="es-ES" dirty="0"/>
          </a:p>
        </p:txBody>
      </p:sp>
      <p:pic>
        <p:nvPicPr>
          <p:cNvPr id="4" name="Imagen 3">
            <a:extLst>
              <a:ext uri="{FF2B5EF4-FFF2-40B4-BE49-F238E27FC236}">
                <a16:creationId xmlns:a16="http://schemas.microsoft.com/office/drawing/2014/main" id="{9763505B-6704-422A-A5EF-135405AF4ACE}"/>
              </a:ext>
            </a:extLst>
          </p:cNvPr>
          <p:cNvPicPr/>
          <p:nvPr/>
        </p:nvPicPr>
        <p:blipFill>
          <a:blip r:embed="rId2"/>
          <a:stretch>
            <a:fillRect/>
          </a:stretch>
        </p:blipFill>
        <p:spPr>
          <a:xfrm>
            <a:off x="2852115" y="2356339"/>
            <a:ext cx="6487770" cy="300501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245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4CFF6-0E7A-4B6B-A1ED-2AB8E62AF55C}"/>
              </a:ext>
            </a:extLst>
          </p:cNvPr>
          <p:cNvSpPr>
            <a:spLocks noGrp="1"/>
          </p:cNvSpPr>
          <p:nvPr>
            <p:ph type="title"/>
          </p:nvPr>
        </p:nvSpPr>
        <p:spPr/>
        <p:txBody>
          <a:bodyPr/>
          <a:lstStyle/>
          <a:p>
            <a:r>
              <a:rPr lang="es-ES" dirty="0"/>
              <a:t>NUEVO TIPO DE ESCRITO</a:t>
            </a:r>
          </a:p>
        </p:txBody>
      </p:sp>
      <p:sp>
        <p:nvSpPr>
          <p:cNvPr id="3" name="Marcador de texto 2">
            <a:extLst>
              <a:ext uri="{FF2B5EF4-FFF2-40B4-BE49-F238E27FC236}">
                <a16:creationId xmlns:a16="http://schemas.microsoft.com/office/drawing/2014/main" id="{E5DE7047-9139-4ADC-BDE9-AEDA2566D252}"/>
              </a:ext>
            </a:extLst>
          </p:cNvPr>
          <p:cNvSpPr>
            <a:spLocks noGrp="1"/>
          </p:cNvSpPr>
          <p:nvPr>
            <p:ph type="body" sz="quarter" idx="13"/>
          </p:nvPr>
        </p:nvSpPr>
        <p:spPr>
          <a:xfrm>
            <a:off x="985844" y="1191846"/>
            <a:ext cx="10220312" cy="4749800"/>
          </a:xfrm>
        </p:spPr>
        <p:txBody>
          <a:bodyPr/>
          <a:lstStyle/>
          <a:p>
            <a:r>
              <a:rPr lang="es-ES" dirty="0"/>
              <a:t>Se ha habilitado en PSP un nuevo tipo de escrito de personación/contestación denominado “Impugnación art. 658 Ley Concursal”.</a:t>
            </a:r>
          </a:p>
          <a:p>
            <a:r>
              <a:rPr lang="es-ES" dirty="0"/>
              <a:t>El flujo es semejante al de los escritos de Apelación y Queja</a:t>
            </a:r>
          </a:p>
          <a:p>
            <a:r>
              <a:rPr lang="es-ES" b="1" dirty="0"/>
              <a:t>El escrito se recibirá por la Oficina de Registro y Reparto Civil AP</a:t>
            </a:r>
            <a:r>
              <a:rPr lang="es-ES" dirty="0"/>
              <a:t>, dando cumplimiento a lo dispuesto en el art 658.2 de la Ley Concursal</a:t>
            </a:r>
          </a:p>
        </p:txBody>
      </p:sp>
      <p:pic>
        <p:nvPicPr>
          <p:cNvPr id="4" name="Imagen 3">
            <a:extLst>
              <a:ext uri="{FF2B5EF4-FFF2-40B4-BE49-F238E27FC236}">
                <a16:creationId xmlns:a16="http://schemas.microsoft.com/office/drawing/2014/main" id="{C075CB20-1D36-4BB3-9473-9D5F6F26A621}"/>
              </a:ext>
            </a:extLst>
          </p:cNvPr>
          <p:cNvPicPr/>
          <p:nvPr/>
        </p:nvPicPr>
        <p:blipFill>
          <a:blip r:embed="rId2"/>
          <a:stretch>
            <a:fillRect/>
          </a:stretch>
        </p:blipFill>
        <p:spPr>
          <a:xfrm>
            <a:off x="3395980" y="3021623"/>
            <a:ext cx="5400040" cy="2819400"/>
          </a:xfrm>
          <a:prstGeom prst="rect">
            <a:avLst/>
          </a:prstGeom>
          <a:ln>
            <a:solidFill>
              <a:schemeClr val="tx1"/>
            </a:solidFill>
          </a:ln>
        </p:spPr>
      </p:pic>
    </p:spTree>
    <p:extLst>
      <p:ext uri="{BB962C8B-B14F-4D97-AF65-F5344CB8AC3E}">
        <p14:creationId xmlns:p14="http://schemas.microsoft.com/office/powerpoint/2010/main" val="133278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0030D-89EF-40EE-BBA1-C7DD55E0E27A}"/>
              </a:ext>
            </a:extLst>
          </p:cNvPr>
          <p:cNvSpPr>
            <a:spLocks noGrp="1"/>
          </p:cNvSpPr>
          <p:nvPr>
            <p:ph type="title"/>
          </p:nvPr>
        </p:nvSpPr>
        <p:spPr/>
        <p:txBody>
          <a:bodyPr/>
          <a:lstStyle/>
          <a:p>
            <a:r>
              <a:rPr lang="es-ES" dirty="0"/>
              <a:t>PSP MULTIDISPOSITIVO</a:t>
            </a:r>
          </a:p>
        </p:txBody>
      </p:sp>
      <p:sp>
        <p:nvSpPr>
          <p:cNvPr id="3" name="Marcador de texto 2">
            <a:extLst>
              <a:ext uri="{FF2B5EF4-FFF2-40B4-BE49-F238E27FC236}">
                <a16:creationId xmlns:a16="http://schemas.microsoft.com/office/drawing/2014/main" id="{B8C9AAC8-14AC-41E2-8FD8-3D57BCFFDCA7}"/>
              </a:ext>
            </a:extLst>
          </p:cNvPr>
          <p:cNvSpPr>
            <a:spLocks noGrp="1"/>
          </p:cNvSpPr>
          <p:nvPr>
            <p:ph type="body" sz="quarter" idx="13"/>
          </p:nvPr>
        </p:nvSpPr>
        <p:spPr/>
        <p:txBody>
          <a:bodyPr>
            <a:normAutofit lnSpcReduction="10000"/>
          </a:bodyPr>
          <a:lstStyle/>
          <a:p>
            <a:r>
              <a:rPr lang="es-ES" dirty="0"/>
              <a:t>En esta versión se ha ampliado la funcionalidad, incluyendo a modo de resumen los siguientes puntos:</a:t>
            </a:r>
          </a:p>
          <a:p>
            <a:pPr lvl="1"/>
            <a:r>
              <a:rPr lang="es-ES" dirty="0"/>
              <a:t>Notificaciones: descarga del listado de notificaciones, categorización de notificaciones y ver acuse de recibo</a:t>
            </a:r>
          </a:p>
          <a:p>
            <a:pPr lvl="1"/>
            <a:r>
              <a:rPr lang="es-ES" dirty="0"/>
              <a:t>Buscador unificado de escritos para localizar todos los escritos enviados</a:t>
            </a:r>
          </a:p>
          <a:p>
            <a:pPr lvl="1"/>
            <a:r>
              <a:rPr lang="es-ES" dirty="0"/>
              <a:t>Envío de escrito de inicio</a:t>
            </a:r>
          </a:p>
          <a:p>
            <a:pPr lvl="2"/>
            <a:r>
              <a:rPr lang="es-ES" dirty="0"/>
              <a:t>Generar modelo 005 </a:t>
            </a:r>
          </a:p>
          <a:p>
            <a:pPr lvl="1"/>
            <a:r>
              <a:rPr lang="es-ES" dirty="0"/>
              <a:t>Envío de escrito de trámite</a:t>
            </a:r>
          </a:p>
          <a:p>
            <a:pPr lvl="1"/>
            <a:r>
              <a:rPr lang="es-ES" dirty="0"/>
              <a:t>Subida múltiple de anexos (ver punto siguiente)</a:t>
            </a:r>
          </a:p>
          <a:p>
            <a:pPr lvl="1"/>
            <a:endParaRPr lang="es-ES" dirty="0"/>
          </a:p>
          <a:p>
            <a:pPr lvl="1"/>
            <a:endParaRPr lang="es-ES" dirty="0"/>
          </a:p>
          <a:p>
            <a:pPr lvl="1"/>
            <a:endParaRPr lang="es-ES" dirty="0"/>
          </a:p>
          <a:p>
            <a:pPr lvl="1"/>
            <a:endParaRPr lang="es-ES" dirty="0"/>
          </a:p>
          <a:p>
            <a:pPr lvl="1"/>
            <a:endParaRPr lang="es-ES" dirty="0"/>
          </a:p>
          <a:p>
            <a:pPr lvl="1"/>
            <a:endParaRPr lang="es-ES" dirty="0"/>
          </a:p>
          <a:p>
            <a:pPr lvl="1"/>
            <a:endParaRPr lang="es-ES" dirty="0"/>
          </a:p>
          <a:p>
            <a:pPr lvl="1"/>
            <a:endParaRPr lang="es-ES" dirty="0"/>
          </a:p>
          <a:p>
            <a:pPr lvl="1"/>
            <a:r>
              <a:rPr lang="es-ES" i="1" dirty="0"/>
              <a:t>Para mayor conocimiento de esta funcionalidad puede consultar el Manual específico de PSP Multidispositivo</a:t>
            </a:r>
            <a:endParaRPr lang="es-ES" dirty="0"/>
          </a:p>
        </p:txBody>
      </p:sp>
    </p:spTree>
    <p:extLst>
      <p:ext uri="{BB962C8B-B14F-4D97-AF65-F5344CB8AC3E}">
        <p14:creationId xmlns:p14="http://schemas.microsoft.com/office/powerpoint/2010/main" val="210186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3763A3-4E34-4C85-9AF5-2E1D50D65398}"/>
              </a:ext>
            </a:extLst>
          </p:cNvPr>
          <p:cNvSpPr>
            <a:spLocks noGrp="1"/>
          </p:cNvSpPr>
          <p:nvPr>
            <p:ph type="title"/>
          </p:nvPr>
        </p:nvSpPr>
        <p:spPr/>
        <p:txBody>
          <a:bodyPr/>
          <a:lstStyle/>
          <a:p>
            <a:r>
              <a:rPr lang="es-ES" dirty="0"/>
              <a:t>SUBIDA MÚLTIPLE DE DOCUMENTOS</a:t>
            </a:r>
          </a:p>
        </p:txBody>
      </p:sp>
      <p:sp>
        <p:nvSpPr>
          <p:cNvPr id="3" name="Marcador de texto 2">
            <a:extLst>
              <a:ext uri="{FF2B5EF4-FFF2-40B4-BE49-F238E27FC236}">
                <a16:creationId xmlns:a16="http://schemas.microsoft.com/office/drawing/2014/main" id="{BFFF8AF7-17DA-4738-9DB5-895CBA8DDBAD}"/>
              </a:ext>
            </a:extLst>
          </p:cNvPr>
          <p:cNvSpPr>
            <a:spLocks noGrp="1"/>
          </p:cNvSpPr>
          <p:nvPr>
            <p:ph type="body" sz="quarter" idx="13"/>
          </p:nvPr>
        </p:nvSpPr>
        <p:spPr/>
        <p:txBody>
          <a:bodyPr/>
          <a:lstStyle/>
          <a:p>
            <a:r>
              <a:rPr lang="es-ES" dirty="0"/>
              <a:t>En PSP multidispositivo, la subida múltiple de archivos está disponible en el apartado “Documentación anexa digital” de los formularios de escrito de inicio y escrito de trámite con las siguientes características:</a:t>
            </a:r>
          </a:p>
          <a:p>
            <a:pPr lvl="1"/>
            <a:r>
              <a:rPr lang="es-ES" dirty="0"/>
              <a:t>No hay límite de elementos a incorporar</a:t>
            </a:r>
          </a:p>
          <a:p>
            <a:pPr lvl="1"/>
            <a:r>
              <a:rPr lang="es-ES" dirty="0"/>
              <a:t>Se puede dejar la incorporación en un segundo plano y seguir completando el formulario del escrito</a:t>
            </a:r>
          </a:p>
          <a:p>
            <a:pPr lvl="1"/>
            <a:r>
              <a:rPr lang="es-ES" dirty="0"/>
              <a:t>Se visualiza el proceso de carga de los documentos</a:t>
            </a:r>
          </a:p>
          <a:p>
            <a:pPr lvl="1"/>
            <a:r>
              <a:rPr lang="es-ES" dirty="0"/>
              <a:t>Se controla el tamaño de los documentos subidos</a:t>
            </a:r>
          </a:p>
          <a:p>
            <a:pPr lvl="1"/>
            <a:r>
              <a:rPr lang="es-ES" dirty="0"/>
              <a:t>Se controla la extensión de los archivos, cumpliendo con el CTEAJE</a:t>
            </a:r>
          </a:p>
          <a:p>
            <a:pPr lvl="1"/>
            <a:endParaRPr lang="es-ES" dirty="0"/>
          </a:p>
          <a:p>
            <a:pPr marL="355600" lvl="1">
              <a:spcBef>
                <a:spcPts val="1000"/>
              </a:spcBef>
              <a:buBlip>
                <a:blip r:embed="rId2"/>
              </a:buBlip>
            </a:pPr>
            <a:r>
              <a:rPr lang="es-ES" dirty="0"/>
              <a:t>Una vez se han cargado todos los archivos, se mostrarán en el listado paginado para detallar la información de cada uno de ellos</a:t>
            </a:r>
          </a:p>
          <a:p>
            <a:pPr marL="177800" lvl="1" indent="0">
              <a:spcBef>
                <a:spcPts val="1000"/>
              </a:spcBef>
              <a:buNone/>
            </a:pPr>
            <a:endParaRPr lang="es-ES" dirty="0"/>
          </a:p>
          <a:p>
            <a:r>
              <a:rPr lang="es-ES_tradnl" dirty="0"/>
              <a:t>Se podrán reordenar los elementos en el momento de la incorporación al formulario:</a:t>
            </a:r>
            <a:endParaRPr lang="es-ES" dirty="0"/>
          </a:p>
          <a:p>
            <a:pPr lvl="1"/>
            <a:r>
              <a:rPr lang="es-ES_tradnl" dirty="0"/>
              <a:t>Manteniendo pulsado el documento para arrastrarlo y modificar la posición</a:t>
            </a:r>
            <a:endParaRPr lang="es-ES" dirty="0"/>
          </a:p>
          <a:p>
            <a:pPr lvl="1"/>
            <a:r>
              <a:rPr lang="es-ES_tradnl" dirty="0"/>
              <a:t>Desde la acción Mover, que abrirá la modal para indicar otra posición en el listado</a:t>
            </a:r>
            <a:endParaRPr lang="es-ES" dirty="0"/>
          </a:p>
          <a:p>
            <a:pPr marL="177800" indent="0">
              <a:buNone/>
            </a:pPr>
            <a:endParaRPr lang="es-ES" dirty="0"/>
          </a:p>
        </p:txBody>
      </p:sp>
    </p:spTree>
    <p:extLst>
      <p:ext uri="{BB962C8B-B14F-4D97-AF65-F5344CB8AC3E}">
        <p14:creationId xmlns:p14="http://schemas.microsoft.com/office/powerpoint/2010/main" val="1837250246"/>
      </p:ext>
    </p:extLst>
  </p:cSld>
  <p:clrMapOvr>
    <a:masterClrMapping/>
  </p:clrMapOvr>
</p:sld>
</file>

<file path=ppt/theme/theme1.xml><?xml version="1.0" encoding="utf-8"?>
<a:theme xmlns:a="http://schemas.openxmlformats.org/drawingml/2006/main" name="1_Portada">
  <a:themeElements>
    <a:clrScheme name="Avantius">
      <a:dk1>
        <a:sysClr val="windowText" lastClr="000000"/>
      </a:dk1>
      <a:lt1>
        <a:sysClr val="window" lastClr="FFFFFF"/>
      </a:lt1>
      <a:dk2>
        <a:srgbClr val="121F26"/>
      </a:dk2>
      <a:lt2>
        <a:srgbClr val="97BFF6"/>
      </a:lt2>
      <a:accent1>
        <a:srgbClr val="337AB8"/>
      </a:accent1>
      <a:accent2>
        <a:srgbClr val="475469"/>
      </a:accent2>
      <a:accent3>
        <a:srgbClr val="0C4C6F"/>
      </a:accent3>
      <a:accent4>
        <a:srgbClr val="65A0E1"/>
      </a:accent4>
      <a:accent5>
        <a:srgbClr val="E95505"/>
      </a:accent5>
      <a:accent6>
        <a:srgbClr val="CD282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ntius Plantilla PPT.potx" id="{08667E53-3268-4D4F-9FF2-A66799A7D65E}" vid="{6D010B2C-F4BA-41F8-8919-D5F19A89D192}"/>
    </a:ext>
  </a:extLst>
</a:theme>
</file>

<file path=ppt/theme/theme2.xml><?xml version="1.0" encoding="utf-8"?>
<a:theme xmlns:a="http://schemas.openxmlformats.org/drawingml/2006/main" name="2_ÍNDICE">
  <a:themeElements>
    <a:clrScheme name="Avantius">
      <a:dk1>
        <a:sysClr val="windowText" lastClr="000000"/>
      </a:dk1>
      <a:lt1>
        <a:sysClr val="window" lastClr="FFFFFF"/>
      </a:lt1>
      <a:dk2>
        <a:srgbClr val="121F26"/>
      </a:dk2>
      <a:lt2>
        <a:srgbClr val="97BFF6"/>
      </a:lt2>
      <a:accent1>
        <a:srgbClr val="337AB8"/>
      </a:accent1>
      <a:accent2>
        <a:srgbClr val="475469"/>
      </a:accent2>
      <a:accent3>
        <a:srgbClr val="0C4C6F"/>
      </a:accent3>
      <a:accent4>
        <a:srgbClr val="65A0E1"/>
      </a:accent4>
      <a:accent5>
        <a:srgbClr val="E95505"/>
      </a:accent5>
      <a:accent6>
        <a:srgbClr val="CD282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ntius Plantilla PPT.potx" id="{08667E53-3268-4D4F-9FF2-A66799A7D65E}" vid="{799665A2-3410-4A50-9B2E-F9F131F2628D}"/>
    </a:ext>
  </a:extLst>
</a:theme>
</file>

<file path=ppt/theme/theme3.xml><?xml version="1.0" encoding="utf-8"?>
<a:theme xmlns:a="http://schemas.openxmlformats.org/drawingml/2006/main" name="3_CONTENIDO">
  <a:themeElements>
    <a:clrScheme name="Avantius">
      <a:dk1>
        <a:sysClr val="windowText" lastClr="000000"/>
      </a:dk1>
      <a:lt1>
        <a:sysClr val="window" lastClr="FFFFFF"/>
      </a:lt1>
      <a:dk2>
        <a:srgbClr val="121F26"/>
      </a:dk2>
      <a:lt2>
        <a:srgbClr val="97BFF6"/>
      </a:lt2>
      <a:accent1>
        <a:srgbClr val="337AB8"/>
      </a:accent1>
      <a:accent2>
        <a:srgbClr val="475469"/>
      </a:accent2>
      <a:accent3>
        <a:srgbClr val="0C4C6F"/>
      </a:accent3>
      <a:accent4>
        <a:srgbClr val="65A0E1"/>
      </a:accent4>
      <a:accent5>
        <a:srgbClr val="E95505"/>
      </a:accent5>
      <a:accent6>
        <a:srgbClr val="CD282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ntius Plantilla PPT.potx" id="{08667E53-3268-4D4F-9FF2-A66799A7D65E}" vid="{1929AB28-BB31-40C1-8563-3ECABC9D1AAD}"/>
    </a:ext>
  </a:extLst>
</a:theme>
</file>

<file path=ppt/theme/theme4.xml><?xml version="1.0" encoding="utf-8"?>
<a:theme xmlns:a="http://schemas.openxmlformats.org/drawingml/2006/main" name="4_CIERRE">
  <a:themeElements>
    <a:clrScheme name="Avantius">
      <a:dk1>
        <a:sysClr val="windowText" lastClr="000000"/>
      </a:dk1>
      <a:lt1>
        <a:sysClr val="window" lastClr="FFFFFF"/>
      </a:lt1>
      <a:dk2>
        <a:srgbClr val="121F26"/>
      </a:dk2>
      <a:lt2>
        <a:srgbClr val="97BFF6"/>
      </a:lt2>
      <a:accent1>
        <a:srgbClr val="337AB8"/>
      </a:accent1>
      <a:accent2>
        <a:srgbClr val="475469"/>
      </a:accent2>
      <a:accent3>
        <a:srgbClr val="0C4C6F"/>
      </a:accent3>
      <a:accent4>
        <a:srgbClr val="65A0E1"/>
      </a:accent4>
      <a:accent5>
        <a:srgbClr val="E95505"/>
      </a:accent5>
      <a:accent6>
        <a:srgbClr val="CD282B"/>
      </a:accent6>
      <a:hlink>
        <a:srgbClr val="0563C1"/>
      </a:hlink>
      <a:folHlink>
        <a:srgbClr val="954F72"/>
      </a:folHlink>
    </a:clrScheme>
    <a:fontScheme name="Avantiu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2700" cap="rnd">
          <a:solidFill>
            <a:srgbClr val="186193"/>
          </a:solidFill>
        </a:ln>
        <a:effectLst>
          <a:softEdge rad="0"/>
        </a:effectLst>
      </a:spPr>
      <a:bodyPr wrap="square" rtlCol="0" anchor="ctr">
        <a:spAutoFit/>
      </a:bodyPr>
      <a:lstStyle>
        <a:defPPr algn="l">
          <a:spcBef>
            <a:spcPts val="1200"/>
          </a:spcBef>
          <a:spcAft>
            <a:spcPts val="1200"/>
          </a:spcAft>
          <a:defRPr sz="1600" dirty="0" smtClean="0"/>
        </a:defPPr>
      </a:lstStyle>
    </a:txDef>
  </a:objectDefaults>
  <a:extraClrSchemeLst/>
  <a:extLst>
    <a:ext uri="{05A4C25C-085E-4340-85A3-A5531E510DB2}">
      <thm15:themeFamily xmlns:thm15="http://schemas.microsoft.com/office/thememl/2012/main" name="Avantius Plantilla PPT.potx" id="{08667E53-3268-4D4F-9FF2-A66799A7D65E}" vid="{C7CC41F6-E624-4616-A8D8-77BD2957F658}"/>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A7FAD2E09DD73428D72028737B4AF1C" ma:contentTypeVersion="27" ma:contentTypeDescription="Crear nuevo documento." ma:contentTypeScope="" ma:versionID="ddaf5eff527b5288945461e206d840d6">
  <xsd:schema xmlns:xsd="http://www.w3.org/2001/XMLSchema" xmlns:xs="http://www.w3.org/2001/XMLSchema" xmlns:p="http://schemas.microsoft.com/office/2006/metadata/properties" xmlns:ns2="97e46479-fc9b-4ec9-bdb3-37b06e7e5e4e" xmlns:ns3="ec4ac7a2-cad7-4d63-9a5a-aa996a011039" targetNamespace="http://schemas.microsoft.com/office/2006/metadata/properties" ma:root="true" ma:fieldsID="3e37bc41830d0e63fb582100ea709bfe" ns2:_="" ns3:_="">
    <xsd:import namespace="97e46479-fc9b-4ec9-bdb3-37b06e7e5e4e"/>
    <xsd:import namespace="ec4ac7a2-cad7-4d63-9a5a-aa996a0110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Comentarios" minOccurs="0"/>
                <xsd:element ref="ns2:MediaServiceObjectDetectorVersions" minOccurs="0"/>
                <xsd:element ref="ns2:Comentario" minOccurs="0"/>
                <xsd:element ref="ns2:MediaServiceSearchProperties" minOccurs="0"/>
                <xsd:element ref="ns2:Ord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46479-fc9b-4ec9-bdb3-37b06e7e5e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df8d92e4-a097-40c2-bce4-3620f576599a" ma:termSetId="09814cd3-568e-fe90-9814-8d621ff8fb84" ma:anchorId="fba54fb3-c3e1-fe81-a776-ca4b69148c4d" ma:open="true" ma:isKeyword="false">
      <xsd:complexType>
        <xsd:sequence>
          <xsd:element ref="pc:Terms" minOccurs="0" maxOccurs="1"/>
        </xsd:sequence>
      </xsd:complexType>
    </xsd:element>
    <xsd:element name="Comentarios" ma:index="24" nillable="true" ma:displayName="Comentarios" ma:format="Dropdown" ma:internalName="Comentarios">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Comentario" ma:index="26" nillable="true" ma:displayName="Comentario" ma:format="Dropdown" ma:internalName="Comentario">
      <xsd:simpleType>
        <xsd:restriction base="dms:Note">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Orden" ma:index="28" nillable="true" ma:displayName="Orden" ma:format="Dropdown" ma:internalName="Orden" ma:percentage="FALSE">
      <xsd:simpleType>
        <xsd:restriction base="dms:Number"/>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4ac7a2-cad7-4d63-9a5a-aa996a011039"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0157d939-84a0-4265-abce-777160de1153}" ma:internalName="TaxCatchAll" ma:showField="CatchAllData" ma:web="ec4ac7a2-cad7-4d63-9a5a-aa996a0110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c4ac7a2-cad7-4d63-9a5a-aa996a011039" xsi:nil="true"/>
    <lcf76f155ced4ddcb4097134ff3c332f xmlns="97e46479-fc9b-4ec9-bdb3-37b06e7e5e4e">
      <Terms xmlns="http://schemas.microsoft.com/office/infopath/2007/PartnerControls"/>
    </lcf76f155ced4ddcb4097134ff3c332f>
    <Comentario xmlns="97e46479-fc9b-4ec9-bdb3-37b06e7e5e4e" xsi:nil="true"/>
    <Orden xmlns="97e46479-fc9b-4ec9-bdb3-37b06e7e5e4e" xsi:nil="true"/>
    <Comentarios xmlns="97e46479-fc9b-4ec9-bdb3-37b06e7e5e4e" xsi:nil="true"/>
  </documentManagement>
</p:properties>
</file>

<file path=customXml/itemProps1.xml><?xml version="1.0" encoding="utf-8"?>
<ds:datastoreItem xmlns:ds="http://schemas.openxmlformats.org/officeDocument/2006/customXml" ds:itemID="{42D8C54C-CA69-4E44-B62D-6E6796F78B3F}"/>
</file>

<file path=customXml/itemProps2.xml><?xml version="1.0" encoding="utf-8"?>
<ds:datastoreItem xmlns:ds="http://schemas.openxmlformats.org/officeDocument/2006/customXml" ds:itemID="{85506A70-0A55-4734-9D44-2A4E4072722A}"/>
</file>

<file path=customXml/itemProps3.xml><?xml version="1.0" encoding="utf-8"?>
<ds:datastoreItem xmlns:ds="http://schemas.openxmlformats.org/officeDocument/2006/customXml" ds:itemID="{161BBFC1-E410-4CE3-B731-D6D13A3E94A0}"/>
</file>

<file path=docProps/app.xml><?xml version="1.0" encoding="utf-8"?>
<Properties xmlns="http://schemas.openxmlformats.org/officeDocument/2006/extended-properties" xmlns:vt="http://schemas.openxmlformats.org/officeDocument/2006/docPropsVTypes">
  <Template>Avantius Plantilla PPT (1)</Template>
  <TotalTime>10482</TotalTime>
  <Words>375</Words>
  <Application>Microsoft Office PowerPoint</Application>
  <PresentationFormat>Panorámica</PresentationFormat>
  <Paragraphs>51</Paragraphs>
  <Slides>6</Slides>
  <Notes>0</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6</vt:i4>
      </vt:variant>
    </vt:vector>
  </HeadingPairs>
  <TitlesOfParts>
    <vt:vector size="13" baseType="lpstr">
      <vt:lpstr>Arial</vt:lpstr>
      <vt:lpstr>Calibri</vt:lpstr>
      <vt:lpstr>Segoe UI</vt:lpstr>
      <vt:lpstr>1_Portada</vt:lpstr>
      <vt:lpstr>2_ÍNDICE</vt:lpstr>
      <vt:lpstr>3_CONTENIDO</vt:lpstr>
      <vt:lpstr>4_CIERRE</vt:lpstr>
      <vt:lpstr>Nota informativa nuevas funcionalidades</vt:lpstr>
      <vt:lpstr>PSP 6.0 ÍNDICE DE CONTENIDOS</vt:lpstr>
      <vt:lpstr>REQUERIMIENTOS DEL ENS: ÚLTIMO ACCESO</vt:lpstr>
      <vt:lpstr>NUEVO TIPO DE ESCRITO</vt:lpstr>
      <vt:lpstr>PSP MULTIDISPOSITIVO</vt:lpstr>
      <vt:lpstr>SUBIDA MÚLTIPLE DE DOCUMENTOS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NOTA INFORMATIVA NUEVAS FUNCIONALIDADES</dc:title>
  <dc:creator>Marta Ipiéns Castillo</dc:creator>
  <cp:lastModifiedBy>Marta Ipiéns Castillo</cp:lastModifiedBy>
  <cp:revision>33</cp:revision>
  <dcterms:created xsi:type="dcterms:W3CDTF">2025-05-22T06:58:56Z</dcterms:created>
  <dcterms:modified xsi:type="dcterms:W3CDTF">2025-05-30T06:19:35Z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0x010100DA7FAD2E09DD73428D72028737B4AF1C</vt:lpwstr>
  </property>
</Properties>
</file>