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8" r:id="rId2"/>
    <p:sldId id="441" r:id="rId3"/>
    <p:sldId id="442" r:id="rId4"/>
    <p:sldId id="443" r:id="rId5"/>
    <p:sldId id="444" r:id="rId6"/>
    <p:sldId id="445" r:id="rId7"/>
    <p:sldId id="399" r:id="rId8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3C30"/>
    <a:srgbClr val="E8928A"/>
    <a:srgbClr val="E12B2B"/>
    <a:srgbClr val="AA303C"/>
    <a:srgbClr val="FF0000"/>
    <a:srgbClr val="0042D8"/>
    <a:srgbClr val="CC00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88621" autoAdjust="0"/>
  </p:normalViewPr>
  <p:slideViewPr>
    <p:cSldViewPr>
      <p:cViewPr>
        <p:scale>
          <a:sx n="86" d="100"/>
          <a:sy n="86" d="100"/>
        </p:scale>
        <p:origin x="2268" y="468"/>
      </p:cViewPr>
      <p:guideLst>
        <p:guide orient="horz" pos="528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284"/>
    </p:cViewPr>
  </p:sorterViewPr>
  <p:notesViewPr>
    <p:cSldViewPr>
      <p:cViewPr>
        <p:scale>
          <a:sx n="110" d="100"/>
          <a:sy n="110" d="100"/>
        </p:scale>
        <p:origin x="32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C429C-D500-46B0-8C6E-98E3944AD81B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733BB-D08A-4A74-862D-DDF5CB6FE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174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02D7B-B954-43F9-84F3-00667B8BAFCE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951037" y="744538"/>
            <a:ext cx="3949701" cy="2962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55637" y="3955019"/>
            <a:ext cx="5462271" cy="52271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7777E-7651-406E-AB4A-70440B2C7C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647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51038" y="744538"/>
            <a:ext cx="3949700" cy="29622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7777E-7651-406E-AB4A-70440B2C7CE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4360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51038" y="744538"/>
            <a:ext cx="3949700" cy="29622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7777E-7651-406E-AB4A-70440B2C7CEF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2036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51038" y="744538"/>
            <a:ext cx="3949700" cy="29622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7777E-7651-406E-AB4A-70440B2C7CEF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909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51038" y="744538"/>
            <a:ext cx="3949700" cy="29622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7777E-7651-406E-AB4A-70440B2C7CEF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8553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51038" y="744538"/>
            <a:ext cx="3949700" cy="29622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7777E-7651-406E-AB4A-70440B2C7CEF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689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51038" y="744538"/>
            <a:ext cx="3949700" cy="29622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7777E-7651-406E-AB4A-70440B2C7CEF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5168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51038" y="744538"/>
            <a:ext cx="3949700" cy="29622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DFC39-B098-462F-A9D1-71AB54265A96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3091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42F5-D574-4C61-930F-8E47FFB97C28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2276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F1D9-6B13-4121-B1B2-5FD49208A2BD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15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2B99-019F-4D35-89AD-9552A6CBF128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221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1957-DC7C-448F-89E9-7F1CDA5849E8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274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1B8B-FD64-4104-8F26-BF640546C08D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23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7A44-8492-4B22-BF88-C58F700D6F23}" type="datetime1">
              <a:rPr lang="es-ES" smtClean="0"/>
              <a:t>02/07/2024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8902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86FD-F517-49DB-BBDC-AF3459690BCC}" type="datetime1">
              <a:rPr lang="es-ES" smtClean="0"/>
              <a:t>02/07/2024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183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8836-E0B8-4FE7-BD0B-CA110AA33F58}" type="datetime1">
              <a:rPr lang="es-ES" smtClean="0"/>
              <a:t>02/07/2024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1610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9A1-2A51-4F84-91C9-C0FD54D872F1}" type="datetime1">
              <a:rPr lang="es-ES" smtClean="0"/>
              <a:t>02/07/2024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298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AFE9-088E-4BB6-88B5-8148661F7357}" type="datetime1">
              <a:rPr lang="es-ES" smtClean="0"/>
              <a:t>02/07/2024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997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D459-2B41-416D-8485-DF3ECDAB9EDB}" type="datetime1">
              <a:rPr lang="es-ES" smtClean="0"/>
              <a:t>02/07/2024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8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6E0EF-AF3B-423D-A500-66542448A119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C8B71-8A8C-4CD5-836F-0B39E1CE41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32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279400">
            <a:solidFill>
              <a:srgbClr val="DC3C3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5 CuadroTexto"/>
          <p:cNvSpPr txBox="1"/>
          <p:nvPr/>
        </p:nvSpPr>
        <p:spPr>
          <a:xfrm>
            <a:off x="466567" y="1235305"/>
            <a:ext cx="8210865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6000" b="1" dirty="0" smtClean="0">
                <a:latin typeface="+mj-lt"/>
              </a:rPr>
              <a:t>Evolución de los datos del empleo en Navarra</a:t>
            </a:r>
            <a:endParaRPr lang="es-ES_tradnl" sz="6000" b="1" dirty="0" smtClean="0">
              <a:latin typeface="+mj-lt"/>
            </a:endParaRPr>
          </a:p>
          <a:p>
            <a:pPr algn="ctr">
              <a:defRPr/>
            </a:pPr>
            <a:r>
              <a:rPr lang="es-ES_tradnl" sz="4800" b="1" dirty="0" smtClean="0">
                <a:latin typeface="+mj-lt"/>
              </a:rPr>
              <a:t>Primer semestre 2024</a:t>
            </a:r>
            <a:endParaRPr lang="es-ES" sz="4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600" b="1" dirty="0">
              <a:latin typeface="+mj-lt"/>
              <a:cs typeface="+mn-c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981358" y="4205349"/>
            <a:ext cx="3181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>
                <a:solidFill>
                  <a:schemeClr val="accent1"/>
                </a:solidFill>
              </a:rPr>
              <a:t>2</a:t>
            </a:r>
            <a:r>
              <a:rPr lang="es-ES_tradnl" sz="2800" b="1" dirty="0" smtClean="0">
                <a:solidFill>
                  <a:schemeClr val="accent1"/>
                </a:solidFill>
              </a:rPr>
              <a:t> </a:t>
            </a:r>
            <a:r>
              <a:rPr lang="es-ES_tradnl" sz="2800" b="1" dirty="0" smtClean="0">
                <a:solidFill>
                  <a:schemeClr val="accent1"/>
                </a:solidFill>
              </a:rPr>
              <a:t>de </a:t>
            </a:r>
            <a:r>
              <a:rPr lang="es-ES_tradnl" sz="2800" b="1" dirty="0" smtClean="0">
                <a:solidFill>
                  <a:schemeClr val="accent1"/>
                </a:solidFill>
              </a:rPr>
              <a:t>julio </a:t>
            </a:r>
            <a:r>
              <a:rPr lang="es-ES_tradnl" sz="2800" b="1" dirty="0" smtClean="0">
                <a:solidFill>
                  <a:schemeClr val="accent1"/>
                </a:solidFill>
              </a:rPr>
              <a:t>de 2024</a:t>
            </a:r>
            <a:endParaRPr lang="es-ES" sz="2800" b="1" dirty="0">
              <a:solidFill>
                <a:schemeClr val="accent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1" y="4900694"/>
            <a:ext cx="3962400" cy="84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04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-9331"/>
            <a:ext cx="9144000" cy="6858000"/>
          </a:xfrm>
          <a:prstGeom prst="rect">
            <a:avLst/>
          </a:prstGeom>
          <a:solidFill>
            <a:schemeClr val="bg1"/>
          </a:solidFill>
          <a:ln w="279400">
            <a:solidFill>
              <a:srgbClr val="DC3C3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" t="15015"/>
          <a:stretch/>
        </p:blipFill>
        <p:spPr>
          <a:xfrm>
            <a:off x="152400" y="140853"/>
            <a:ext cx="7283450" cy="1524000"/>
          </a:xfrm>
          <a:prstGeom prst="rect">
            <a:avLst/>
          </a:prstGeom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2</a:t>
            </a:fld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81000" y="1607530"/>
            <a:ext cx="8380208" cy="60226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600" b="1" dirty="0" smtClean="0">
                <a:solidFill>
                  <a:schemeClr val="accent1"/>
                </a:solidFill>
              </a:rPr>
              <a:t>Evolución de la afiliación media en Navarra</a:t>
            </a:r>
            <a:endParaRPr lang="es-ES" sz="3600" b="1" dirty="0" smtClean="0">
              <a:solidFill>
                <a:schemeClr val="accent1"/>
              </a:solidFill>
            </a:endParaRPr>
          </a:p>
        </p:txBody>
      </p:sp>
      <p:pic>
        <p:nvPicPr>
          <p:cNvPr id="8" name="Imagen 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"/>
          <a:stretch/>
        </p:blipFill>
        <p:spPr bwMode="auto">
          <a:xfrm>
            <a:off x="381000" y="2367106"/>
            <a:ext cx="8380208" cy="3686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8546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-9331"/>
            <a:ext cx="9144000" cy="6858000"/>
          </a:xfrm>
          <a:prstGeom prst="rect">
            <a:avLst/>
          </a:prstGeom>
          <a:solidFill>
            <a:schemeClr val="bg1"/>
          </a:solidFill>
          <a:ln w="279400">
            <a:solidFill>
              <a:srgbClr val="DC3C3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" t="15015"/>
          <a:stretch/>
        </p:blipFill>
        <p:spPr>
          <a:xfrm>
            <a:off x="152400" y="140853"/>
            <a:ext cx="7283450" cy="1524000"/>
          </a:xfrm>
          <a:prstGeom prst="rect">
            <a:avLst/>
          </a:prstGeom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3</a:t>
            </a:fld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81000" y="1607530"/>
            <a:ext cx="8380208" cy="60226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600" b="1" dirty="0" smtClean="0">
                <a:solidFill>
                  <a:schemeClr val="accent1"/>
                </a:solidFill>
              </a:rPr>
              <a:t>Evolución de la afiliación por sexo</a:t>
            </a:r>
            <a:endParaRPr lang="es-ES" sz="3600" b="1" dirty="0" smtClean="0">
              <a:solidFill>
                <a:schemeClr val="accent1"/>
              </a:solidFill>
            </a:endParaRPr>
          </a:p>
        </p:txBody>
      </p:sp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1" b="-2"/>
          <a:stretch/>
        </p:blipFill>
        <p:spPr bwMode="auto">
          <a:xfrm>
            <a:off x="646804" y="2250686"/>
            <a:ext cx="7848600" cy="4105665"/>
          </a:xfrm>
          <a:prstGeom prst="rect">
            <a:avLst/>
          </a:prstGeom>
          <a:noFill/>
        </p:spPr>
      </p:pic>
      <p:sp>
        <p:nvSpPr>
          <p:cNvPr id="3" name="Rectángulo 2"/>
          <p:cNvSpPr/>
          <p:nvPr/>
        </p:nvSpPr>
        <p:spPr>
          <a:xfrm>
            <a:off x="5334000" y="2240281"/>
            <a:ext cx="1524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219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-9331"/>
            <a:ext cx="9144000" cy="6858000"/>
          </a:xfrm>
          <a:prstGeom prst="rect">
            <a:avLst/>
          </a:prstGeom>
          <a:solidFill>
            <a:schemeClr val="bg1"/>
          </a:solidFill>
          <a:ln w="279400">
            <a:solidFill>
              <a:srgbClr val="DC3C3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" t="15015"/>
          <a:stretch/>
        </p:blipFill>
        <p:spPr>
          <a:xfrm>
            <a:off x="152400" y="140853"/>
            <a:ext cx="7283450" cy="1524000"/>
          </a:xfrm>
          <a:prstGeom prst="rect">
            <a:avLst/>
          </a:prstGeom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4</a:t>
            </a:fld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81000" y="1607530"/>
            <a:ext cx="8380208" cy="60226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600" b="1" dirty="0" smtClean="0">
                <a:solidFill>
                  <a:schemeClr val="accent1"/>
                </a:solidFill>
              </a:rPr>
              <a:t>Evolución de la afiliación por edad</a:t>
            </a:r>
            <a:endParaRPr lang="es-ES" sz="3600" b="1" dirty="0" smtClean="0">
              <a:solidFill>
                <a:schemeClr val="accent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34000" y="2240281"/>
            <a:ext cx="1524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3"/>
          <a:stretch/>
        </p:blipFill>
        <p:spPr bwMode="auto">
          <a:xfrm>
            <a:off x="465007" y="2239265"/>
            <a:ext cx="8212194" cy="4087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415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-9331"/>
            <a:ext cx="9144000" cy="6858000"/>
          </a:xfrm>
          <a:prstGeom prst="rect">
            <a:avLst/>
          </a:prstGeom>
          <a:solidFill>
            <a:schemeClr val="bg1"/>
          </a:solidFill>
          <a:ln w="279400">
            <a:solidFill>
              <a:srgbClr val="DC3C3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" t="15015"/>
          <a:stretch/>
        </p:blipFill>
        <p:spPr>
          <a:xfrm>
            <a:off x="152400" y="140853"/>
            <a:ext cx="7283450" cy="1524000"/>
          </a:xfrm>
          <a:prstGeom prst="rect">
            <a:avLst/>
          </a:prstGeom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5</a:t>
            </a:fld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52400" y="1607530"/>
            <a:ext cx="8839200" cy="60226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600" b="1" dirty="0" smtClean="0">
                <a:solidFill>
                  <a:schemeClr val="accent1"/>
                </a:solidFill>
              </a:rPr>
              <a:t>Evolución de la afiliación por tipo de contrato</a:t>
            </a:r>
            <a:endParaRPr lang="es-ES" sz="3600" b="1" dirty="0" smtClean="0">
              <a:solidFill>
                <a:schemeClr val="accent1"/>
              </a:solidFill>
            </a:endParaRPr>
          </a:p>
        </p:txBody>
      </p:sp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3"/>
          <a:stretch/>
        </p:blipFill>
        <p:spPr bwMode="auto">
          <a:xfrm>
            <a:off x="1486510" y="2362200"/>
            <a:ext cx="6170979" cy="41019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499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-9331"/>
            <a:ext cx="9144000" cy="6858000"/>
          </a:xfrm>
          <a:prstGeom prst="rect">
            <a:avLst/>
          </a:prstGeom>
          <a:solidFill>
            <a:schemeClr val="bg1"/>
          </a:solidFill>
          <a:ln w="279400">
            <a:solidFill>
              <a:srgbClr val="DC3C3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" t="15015"/>
          <a:stretch/>
        </p:blipFill>
        <p:spPr>
          <a:xfrm>
            <a:off x="152400" y="140853"/>
            <a:ext cx="7283450" cy="1524000"/>
          </a:xfrm>
          <a:prstGeom prst="rect">
            <a:avLst/>
          </a:prstGeom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8B71-8A8C-4CD5-836F-0B39E1CE4126}" type="slidenum">
              <a:rPr lang="es-ES" smtClean="0"/>
              <a:t>6</a:t>
            </a:fld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52400" y="1607530"/>
            <a:ext cx="8839200" cy="60226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600" b="1" dirty="0" smtClean="0">
                <a:solidFill>
                  <a:schemeClr val="accent1"/>
                </a:solidFill>
              </a:rPr>
              <a:t>Evolución empleo según sección de actividad (12/23-06/24)</a:t>
            </a:r>
            <a:endParaRPr lang="es-ES" sz="3600" b="1" dirty="0" smtClean="0">
              <a:solidFill>
                <a:schemeClr val="accent1"/>
              </a:solidFill>
            </a:endParaRPr>
          </a:p>
        </p:txBody>
      </p:sp>
      <p:pic>
        <p:nvPicPr>
          <p:cNvPr id="8" name="Imagen 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60"/>
          <a:stretch/>
        </p:blipFill>
        <p:spPr bwMode="auto">
          <a:xfrm>
            <a:off x="1150937" y="2769409"/>
            <a:ext cx="6842125" cy="37075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13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1064519" y="2667000"/>
            <a:ext cx="6985000" cy="1655763"/>
          </a:xfrm>
          <a:prstGeom prst="rect">
            <a:avLst/>
          </a:prstGeom>
          <a:solidFill>
            <a:srgbClr val="DC3C30">
              <a:alpha val="40000"/>
            </a:srgbClr>
          </a:solidFill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3600" b="1" dirty="0" smtClean="0"/>
              <a:t>MUCHAS GRACIAS</a:t>
            </a:r>
          </a:p>
          <a:p>
            <a:pPr algn="ctr"/>
            <a:r>
              <a:rPr lang="es-ES_tradnl" sz="3600" b="1" dirty="0" smtClean="0"/>
              <a:t>ESKERRIK ASKO</a:t>
            </a:r>
            <a:endParaRPr lang="es-ES" sz="3600" b="1" dirty="0"/>
          </a:p>
        </p:txBody>
      </p:sp>
      <p:pic>
        <p:nvPicPr>
          <p:cNvPr id="6" name="Imagen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" t="15015"/>
          <a:stretch/>
        </p:blipFill>
        <p:spPr>
          <a:xfrm>
            <a:off x="0" y="0"/>
            <a:ext cx="728345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75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12044</TotalTime>
  <Words>68</Words>
  <Application>Microsoft Office PowerPoint</Application>
  <PresentationFormat>Presentación en pantalla (4:3)</PresentationFormat>
  <Paragraphs>23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Angela</dc:creator>
  <cp:lastModifiedBy>X087709</cp:lastModifiedBy>
  <cp:revision>367</cp:revision>
  <cp:lastPrinted>2024-06-28T07:51:24Z</cp:lastPrinted>
  <dcterms:created xsi:type="dcterms:W3CDTF">2020-01-21T21:01:02Z</dcterms:created>
  <dcterms:modified xsi:type="dcterms:W3CDTF">2024-07-02T08:42:33Z</dcterms:modified>
</cp:coreProperties>
</file>