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2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0BB3C-1810-4623-B8E6-40F73536248A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8458A-7D00-4126-AEAA-B3BBDA519C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827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458A-7D00-4126-AEAA-B3BBDA519CA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00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345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276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538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5271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93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355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2028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03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351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048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264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76AFB-0D83-4F89-9081-D5998F955FBD}" type="datetimeFigureOut">
              <a:rPr lang="es-ES_tradnl" smtClean="0"/>
              <a:t>26/01/2024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54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40" b="15012"/>
          <a:stretch/>
        </p:blipFill>
        <p:spPr>
          <a:xfrm>
            <a:off x="5857682" y="437665"/>
            <a:ext cx="1717234" cy="646050"/>
          </a:xfrm>
          <a:prstGeom prst="rect">
            <a:avLst/>
          </a:prstGeom>
        </p:spPr>
      </p:pic>
      <p:pic>
        <p:nvPicPr>
          <p:cNvPr id="1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599" y="506390"/>
            <a:ext cx="2610198" cy="64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688880" y="1645549"/>
            <a:ext cx="9102605" cy="55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033" b="1" dirty="0" smtClean="0"/>
              <a:t>ACTUACIÓN</a:t>
            </a:r>
            <a:r>
              <a:rPr lang="es-ES_tradnl" sz="3033" b="1" dirty="0" smtClean="0"/>
              <a:t>: </a:t>
            </a:r>
            <a:r>
              <a:rPr lang="es-ES_tradnl" sz="3033" dirty="0" smtClean="0">
                <a:solidFill>
                  <a:schemeClr val="bg1">
                    <a:lumMod val="65000"/>
                  </a:schemeClr>
                </a:solidFill>
              </a:rPr>
              <a:t>[PONER EL TÍTULO DE LA ACTUACIÓN]</a:t>
            </a:r>
            <a:endParaRPr lang="es-ES" sz="3033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1" name="Conector recto 20"/>
          <p:cNvCxnSpPr/>
          <p:nvPr/>
        </p:nvCxnSpPr>
        <p:spPr>
          <a:xfrm flipV="1">
            <a:off x="266684" y="5093483"/>
            <a:ext cx="9281353" cy="2126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266684" y="5298662"/>
            <a:ext cx="9281353" cy="168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ES_tradnl" sz="2000" b="1" dirty="0" smtClean="0"/>
              <a:t>Esta actuación ha recibido una subvención para adaptación al riesgo de inundación en la cuenca del Ebro, dentro de la Estrategia Ebro </a:t>
            </a:r>
            <a:r>
              <a:rPr lang="es-ES_tradnl" sz="2000" b="1" dirty="0" err="1" smtClean="0"/>
              <a:t>Resilience</a:t>
            </a:r>
            <a:endParaRPr lang="es-ES_tradnl" sz="2000" b="1" dirty="0" smtClean="0"/>
          </a:p>
          <a:p>
            <a:pPr algn="ctr"/>
            <a:r>
              <a:rPr lang="es-ES_tradnl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Real Decreto </a:t>
            </a: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731/2022, de 6 de </a:t>
            </a: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septiembre)</a:t>
            </a:r>
          </a:p>
          <a:p>
            <a:pPr algn="ctr"/>
            <a:endParaRPr lang="es-ES" dirty="0" smtClean="0"/>
          </a:p>
          <a:p>
            <a:pPr algn="ctr"/>
            <a:endParaRPr lang="es-ES_tradnl" sz="1733" b="1" dirty="0">
              <a:solidFill>
                <a:schemeClr val="accent4"/>
              </a:solidFill>
            </a:endParaRPr>
          </a:p>
        </p:txBody>
      </p:sp>
      <p:pic>
        <p:nvPicPr>
          <p:cNvPr id="1026" name="Picture 2" descr="DES RURAL-v2-2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801" y="287580"/>
            <a:ext cx="1793236" cy="79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688880" y="3669502"/>
            <a:ext cx="7964921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167" b="1" dirty="0" smtClean="0"/>
              <a:t>BENEFICIARIO/A: </a:t>
            </a:r>
            <a:r>
              <a:rPr lang="es-ES_tradnl" sz="2167" dirty="0" smtClean="0">
                <a:solidFill>
                  <a:schemeClr val="bg1">
                    <a:lumMod val="65000"/>
                  </a:schemeClr>
                </a:solidFill>
              </a:rPr>
              <a:t>[nombre]</a:t>
            </a:r>
            <a:endParaRPr lang="es-ES_tradnl" sz="2167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49" y="461144"/>
            <a:ext cx="2341883" cy="68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57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51</Words>
  <Application>Microsoft Office PowerPoint</Application>
  <PresentationFormat>A4 (210 x 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Gobierno de Navarra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D445214</dc:creator>
  <cp:lastModifiedBy>D800387</cp:lastModifiedBy>
  <cp:revision>13</cp:revision>
  <dcterms:created xsi:type="dcterms:W3CDTF">2023-05-29T06:51:01Z</dcterms:created>
  <dcterms:modified xsi:type="dcterms:W3CDTF">2024-01-26T15:19:26Z</dcterms:modified>
</cp:coreProperties>
</file>