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0" r:id="rId2"/>
    <p:sldId id="316" r:id="rId3"/>
    <p:sldId id="453" r:id="rId4"/>
    <p:sldId id="442" r:id="rId5"/>
    <p:sldId id="443" r:id="rId6"/>
    <p:sldId id="445" r:id="rId7"/>
    <p:sldId id="444" r:id="rId8"/>
    <p:sldId id="447" r:id="rId9"/>
    <p:sldId id="446" r:id="rId10"/>
    <p:sldId id="448" r:id="rId11"/>
    <p:sldId id="449" r:id="rId12"/>
    <p:sldId id="450" r:id="rId13"/>
    <p:sldId id="451" r:id="rId14"/>
    <p:sldId id="452" r:id="rId15"/>
    <p:sldId id="454" r:id="rId16"/>
    <p:sldId id="42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702279" initials="A" lastIdx="2" clrIdx="0">
    <p:extLst>
      <p:ext uri="{19B8F6BF-5375-455C-9EA6-DF929625EA0E}">
        <p15:presenceInfo xmlns:p15="http://schemas.microsoft.com/office/powerpoint/2012/main" userId="D70227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6600"/>
    <a:srgbClr val="006699"/>
    <a:srgbClr val="FFA87D"/>
    <a:srgbClr val="F2DCDB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95357" autoAdjust="0"/>
  </p:normalViewPr>
  <p:slideViewPr>
    <p:cSldViewPr>
      <p:cViewPr varScale="1">
        <p:scale>
          <a:sx n="84" d="100"/>
          <a:sy n="84" d="100"/>
        </p:scale>
        <p:origin x="96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348EF5F0-BDF9-4C44-8669-00BEBF4B1482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_tradnl" b="1" dirty="0" smtClean="0"/>
            <a:t>Preparación para la reutilización</a:t>
          </a:r>
          <a:endParaRPr lang="es-ES" b="1" dirty="0"/>
        </a:p>
      </dgm:t>
    </dgm:pt>
    <dgm:pt modelId="{FC5C690E-AD1E-41B4-A8C5-0583C8631F19}" type="parTrans" cxnId="{F1319D9E-B841-4980-96F2-513CB332F952}">
      <dgm:prSet/>
      <dgm:spPr/>
      <dgm:t>
        <a:bodyPr/>
        <a:lstStyle/>
        <a:p>
          <a:endParaRPr lang="es-ES" b="1"/>
        </a:p>
      </dgm:t>
    </dgm:pt>
    <dgm:pt modelId="{5737D122-C894-49D1-AB2B-B43D601E27CA}" type="sibTrans" cxnId="{F1319D9E-B841-4980-96F2-513CB332F952}">
      <dgm:prSet/>
      <dgm:spPr/>
      <dgm:t>
        <a:bodyPr/>
        <a:lstStyle/>
        <a:p>
          <a:endParaRPr lang="es-ES" b="1"/>
        </a:p>
      </dgm:t>
    </dgm:pt>
    <dgm:pt modelId="{205FEFB4-C865-4849-AE24-6A5D8E339849}">
      <dgm:prSet phldrT="[Texto]" custT="1"/>
      <dgm:spPr/>
      <dgm:t>
        <a:bodyPr/>
        <a:lstStyle/>
        <a:p>
          <a:r>
            <a:rPr lang="es-ES_tradnl" sz="1050" b="1" dirty="0" smtClean="0"/>
            <a:t>RECICLADO</a:t>
          </a:r>
          <a:r>
            <a:rPr lang="es-ES_tradnl" sz="700" b="1" dirty="0" smtClean="0"/>
            <a:t> </a:t>
          </a:r>
          <a:endParaRPr lang="es-ES" sz="7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454B32C2-8311-4DB9-8AA4-2C5FF0D5C626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1000" b="1" dirty="0" smtClean="0"/>
            <a:t>ELIMINACION -VERTIDO</a:t>
          </a:r>
          <a:endParaRPr lang="es-ES" sz="1000" b="1" dirty="0"/>
        </a:p>
      </dgm:t>
    </dgm:pt>
    <dgm:pt modelId="{F9D0DB57-6026-4EE5-98DB-5A1210DC143A}" type="parTrans" cxnId="{2BA0B668-9CAD-4C8C-9922-F448310A3DB9}">
      <dgm:prSet/>
      <dgm:spPr/>
      <dgm:t>
        <a:bodyPr/>
        <a:lstStyle/>
        <a:p>
          <a:endParaRPr lang="es-ES" b="1"/>
        </a:p>
      </dgm:t>
    </dgm:pt>
    <dgm:pt modelId="{C6100E6B-7A30-4E96-8733-8E2C2A98FAE8}" type="sibTrans" cxnId="{2BA0B668-9CAD-4C8C-9922-F448310A3DB9}">
      <dgm:prSet/>
      <dgm:spPr/>
      <dgm:t>
        <a:bodyPr/>
        <a:lstStyle/>
        <a:p>
          <a:endParaRPr lang="es-ES" b="1"/>
        </a:p>
      </dgm:t>
    </dgm:pt>
    <dgm:pt modelId="{4FB556B5-0EED-4B1C-9543-4319AC0E7AA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800" b="1" dirty="0" smtClean="0"/>
            <a:t>OTRAS FORMAS DE VALORIZACIÓN</a:t>
          </a:r>
          <a:endParaRPr lang="es-ES" sz="800" b="1" dirty="0"/>
        </a:p>
      </dgm:t>
    </dgm:pt>
    <dgm:pt modelId="{0CBBD649-4595-456D-A63B-3D7573256230}" type="parTrans" cxnId="{39BBA8CF-561E-44F7-BE4D-EDC8179BF9DE}">
      <dgm:prSet/>
      <dgm:spPr/>
      <dgm:t>
        <a:bodyPr/>
        <a:lstStyle/>
        <a:p>
          <a:endParaRPr lang="es-ES" b="1"/>
        </a:p>
      </dgm:t>
    </dgm:pt>
    <dgm:pt modelId="{3394B9F7-1560-4C98-9581-42888E5643AF}" type="sibTrans" cxnId="{39BBA8CF-561E-44F7-BE4D-EDC8179BF9DE}">
      <dgm:prSet/>
      <dgm:spPr/>
      <dgm:t>
        <a:bodyPr/>
        <a:lstStyle/>
        <a:p>
          <a:endParaRPr lang="es-ES" b="1"/>
        </a:p>
      </dgm:t>
    </dgm:pt>
    <dgm:pt modelId="{C90E4C5C-4704-48B2-A4F0-2C84FE5209C5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4E18506F-7BA8-4D67-B34D-F449B593F67A}" type="pres">
      <dgm:prSet presAssocID="{348EF5F0-BDF9-4C44-8669-00BEBF4B1482}" presName="Name8" presStyleCnt="0"/>
      <dgm:spPr/>
    </dgm:pt>
    <dgm:pt modelId="{C57C4665-11BF-43BF-8C56-59BB5C130C84}" type="pres">
      <dgm:prSet presAssocID="{348EF5F0-BDF9-4C44-8669-00BEBF4B1482}" presName="level" presStyleLbl="node1" presStyleIdx="0" presStyleCnt="4" custScaleY="416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3684A-E328-4A01-B78A-BD82167E0230}" type="pres">
      <dgm:prSet presAssocID="{348EF5F0-BDF9-4C44-8669-00BEBF4B1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A89EEF-9411-427B-9AE9-D83B0DC75EF8}" type="pres">
      <dgm:prSet presAssocID="{205FEFB4-C865-4849-AE24-6A5D8E339849}" presName="Name8" presStyleCnt="0"/>
      <dgm:spPr/>
    </dgm:pt>
    <dgm:pt modelId="{D7E35A05-47C3-40FB-A577-A7861EB23269}" type="pres">
      <dgm:prSet presAssocID="{205FEFB4-C865-4849-AE24-6A5D8E339849}" presName="level" presStyleLbl="node1" presStyleIdx="1" presStyleCnt="4" custScaleY="1323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2D361-E1E9-4ADA-8E95-F4F127E70366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AE973-DEEE-4E14-B483-BF4AE5262361}" type="pres">
      <dgm:prSet presAssocID="{4FB556B5-0EED-4B1C-9543-4319AC0E7AA9}" presName="Name8" presStyleCnt="0"/>
      <dgm:spPr/>
    </dgm:pt>
    <dgm:pt modelId="{D2C93232-6DC9-4E06-875F-7617E436A478}" type="pres">
      <dgm:prSet presAssocID="{4FB556B5-0EED-4B1C-9543-4319AC0E7AA9}" presName="level" presStyleLbl="node1" presStyleIdx="2" presStyleCnt="4" custScaleY="324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9A628-D101-4FBB-9C1E-7B037C073183}" type="pres">
      <dgm:prSet presAssocID="{4FB556B5-0EED-4B1C-9543-4319AC0E7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7AEDE-F8C5-421E-B88C-8D59B89E180F}" type="pres">
      <dgm:prSet presAssocID="{454B32C2-8311-4DB9-8AA4-2C5FF0D5C626}" presName="Name8" presStyleCnt="0"/>
      <dgm:spPr/>
    </dgm:pt>
    <dgm:pt modelId="{96806B9F-E728-4329-938D-A200BB9A96C1}" type="pres">
      <dgm:prSet presAssocID="{454B32C2-8311-4DB9-8AA4-2C5FF0D5C626}" presName="level" presStyleLbl="node1" presStyleIdx="3" presStyleCnt="4" custScaleY="790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F955E-B317-4FFB-B39D-AE10FF441156}" type="pres">
      <dgm:prSet presAssocID="{454B32C2-8311-4DB9-8AA4-2C5FF0D5C6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FB379E-4591-47F8-9F2C-F34D1CF7ED41}" type="presOf" srcId="{454B32C2-8311-4DB9-8AA4-2C5FF0D5C626}" destId="{96806B9F-E728-4329-938D-A200BB9A96C1}" srcOrd="0" destOrd="0" presId="urn:microsoft.com/office/officeart/2005/8/layout/pyramid1"/>
    <dgm:cxn modelId="{F1319D9E-B841-4980-96F2-513CB332F952}" srcId="{3F84D94F-A7E2-4C02-BDAF-6E6FA83072E8}" destId="{348EF5F0-BDF9-4C44-8669-00BEBF4B1482}" srcOrd="0" destOrd="0" parTransId="{FC5C690E-AD1E-41B4-A8C5-0583C8631F19}" sibTransId="{5737D122-C894-49D1-AB2B-B43D601E27CA}"/>
    <dgm:cxn modelId="{421FD99B-843A-416C-BA03-9A41001F0BD7}" type="presOf" srcId="{4FB556B5-0EED-4B1C-9543-4319AC0E7AA9}" destId="{3449A628-D101-4FBB-9C1E-7B037C073183}" srcOrd="1" destOrd="0" presId="urn:microsoft.com/office/officeart/2005/8/layout/pyramid1"/>
    <dgm:cxn modelId="{D387465E-3536-471F-BA68-D2C37FAAC10D}" type="presOf" srcId="{454B32C2-8311-4DB9-8AA4-2C5FF0D5C626}" destId="{49AF955E-B317-4FFB-B39D-AE10FF441156}" srcOrd="1" destOrd="0" presId="urn:microsoft.com/office/officeart/2005/8/layout/pyramid1"/>
    <dgm:cxn modelId="{48668FA6-E2DC-4625-8FA2-B2668DEEF8DA}" type="presOf" srcId="{4FB556B5-0EED-4B1C-9543-4319AC0E7AA9}" destId="{D2C93232-6DC9-4E06-875F-7617E436A478}" srcOrd="0" destOrd="0" presId="urn:microsoft.com/office/officeart/2005/8/layout/pyramid1"/>
    <dgm:cxn modelId="{0811548F-3222-45E6-9A9A-FDB261C66009}" type="presOf" srcId="{205FEFB4-C865-4849-AE24-6A5D8E339849}" destId="{A952D361-E1E9-4ADA-8E95-F4F127E70366}" srcOrd="1" destOrd="0" presId="urn:microsoft.com/office/officeart/2005/8/layout/pyramid1"/>
    <dgm:cxn modelId="{38276156-AA1F-4E79-BC2E-D9D82502DBE3}" type="presOf" srcId="{348EF5F0-BDF9-4C44-8669-00BEBF4B1482}" destId="{0D33684A-E328-4A01-B78A-BD82167E0230}" srcOrd="1" destOrd="0" presId="urn:microsoft.com/office/officeart/2005/8/layout/pyramid1"/>
    <dgm:cxn modelId="{893CD0E4-D7BB-4CD2-8D01-56D10627D62B}" type="presOf" srcId="{3F84D94F-A7E2-4C02-BDAF-6E6FA83072E8}" destId="{C90E4C5C-4704-48B2-A4F0-2C84FE5209C5}" srcOrd="0" destOrd="0" presId="urn:microsoft.com/office/officeart/2005/8/layout/pyramid1"/>
    <dgm:cxn modelId="{9CF48C45-FDF3-467E-BF16-5C7B45AACDA7}" type="presOf" srcId="{348EF5F0-BDF9-4C44-8669-00BEBF4B1482}" destId="{C57C4665-11BF-43BF-8C56-59BB5C130C84}" srcOrd="0" destOrd="0" presId="urn:microsoft.com/office/officeart/2005/8/layout/pyramid1"/>
    <dgm:cxn modelId="{39BBA8CF-561E-44F7-BE4D-EDC8179BF9DE}" srcId="{3F84D94F-A7E2-4C02-BDAF-6E6FA83072E8}" destId="{4FB556B5-0EED-4B1C-9543-4319AC0E7AA9}" srcOrd="2" destOrd="0" parTransId="{0CBBD649-4595-456D-A63B-3D7573256230}" sibTransId="{3394B9F7-1560-4C98-9581-42888E5643AF}"/>
    <dgm:cxn modelId="{1495D441-D6B5-4A1B-AB27-95AEBEB9844A}" srcId="{3F84D94F-A7E2-4C02-BDAF-6E6FA83072E8}" destId="{205FEFB4-C865-4849-AE24-6A5D8E339849}" srcOrd="1" destOrd="0" parTransId="{B5533322-D5A5-4945-A83C-24A834394482}" sibTransId="{BE70F6DC-C7D1-48FB-96A4-687439D5D198}"/>
    <dgm:cxn modelId="{2BA0B668-9CAD-4C8C-9922-F448310A3DB9}" srcId="{3F84D94F-A7E2-4C02-BDAF-6E6FA83072E8}" destId="{454B32C2-8311-4DB9-8AA4-2C5FF0D5C626}" srcOrd="3" destOrd="0" parTransId="{F9D0DB57-6026-4EE5-98DB-5A1210DC143A}" sibTransId="{C6100E6B-7A30-4E96-8733-8E2C2A98FAE8}"/>
    <dgm:cxn modelId="{A9C9C249-4092-4373-B4FB-EC58EBCDBF0E}" type="presOf" srcId="{205FEFB4-C865-4849-AE24-6A5D8E339849}" destId="{D7E35A05-47C3-40FB-A577-A7861EB23269}" srcOrd="0" destOrd="0" presId="urn:microsoft.com/office/officeart/2005/8/layout/pyramid1"/>
    <dgm:cxn modelId="{0EB6E9B4-35FD-433B-A518-9346739D4CEC}" type="presParOf" srcId="{C90E4C5C-4704-48B2-A4F0-2C84FE5209C5}" destId="{4E18506F-7BA8-4D67-B34D-F449B593F67A}" srcOrd="0" destOrd="0" presId="urn:microsoft.com/office/officeart/2005/8/layout/pyramid1"/>
    <dgm:cxn modelId="{D75C5CB2-4AE1-406D-B96B-F0921F24F48E}" type="presParOf" srcId="{4E18506F-7BA8-4D67-B34D-F449B593F67A}" destId="{C57C4665-11BF-43BF-8C56-59BB5C130C84}" srcOrd="0" destOrd="0" presId="urn:microsoft.com/office/officeart/2005/8/layout/pyramid1"/>
    <dgm:cxn modelId="{5EC46802-4928-4605-9B05-A1C76376B212}" type="presParOf" srcId="{4E18506F-7BA8-4D67-B34D-F449B593F67A}" destId="{0D33684A-E328-4A01-B78A-BD82167E0230}" srcOrd="1" destOrd="0" presId="urn:microsoft.com/office/officeart/2005/8/layout/pyramid1"/>
    <dgm:cxn modelId="{1D204CF5-BB91-4746-BA5E-13937396DDCC}" type="presParOf" srcId="{C90E4C5C-4704-48B2-A4F0-2C84FE5209C5}" destId="{D3A89EEF-9411-427B-9AE9-D83B0DC75EF8}" srcOrd="1" destOrd="0" presId="urn:microsoft.com/office/officeart/2005/8/layout/pyramid1"/>
    <dgm:cxn modelId="{0BAC483C-588C-4242-8001-A90B57E4BEA3}" type="presParOf" srcId="{D3A89EEF-9411-427B-9AE9-D83B0DC75EF8}" destId="{D7E35A05-47C3-40FB-A577-A7861EB23269}" srcOrd="0" destOrd="0" presId="urn:microsoft.com/office/officeart/2005/8/layout/pyramid1"/>
    <dgm:cxn modelId="{5B63DE77-583F-4DF4-9172-B9B2494CBC2A}" type="presParOf" srcId="{D3A89EEF-9411-427B-9AE9-D83B0DC75EF8}" destId="{A952D361-E1E9-4ADA-8E95-F4F127E70366}" srcOrd="1" destOrd="0" presId="urn:microsoft.com/office/officeart/2005/8/layout/pyramid1"/>
    <dgm:cxn modelId="{ECB5E689-860E-4293-AA5B-D32EE0012CE1}" type="presParOf" srcId="{C90E4C5C-4704-48B2-A4F0-2C84FE5209C5}" destId="{F39AE973-DEEE-4E14-B483-BF4AE5262361}" srcOrd="2" destOrd="0" presId="urn:microsoft.com/office/officeart/2005/8/layout/pyramid1"/>
    <dgm:cxn modelId="{2CF3D410-67D9-4E0F-994C-63B46CAA3EA7}" type="presParOf" srcId="{F39AE973-DEEE-4E14-B483-BF4AE5262361}" destId="{D2C93232-6DC9-4E06-875F-7617E436A478}" srcOrd="0" destOrd="0" presId="urn:microsoft.com/office/officeart/2005/8/layout/pyramid1"/>
    <dgm:cxn modelId="{426BD6AB-2675-4986-A2DF-A465A86627DE}" type="presParOf" srcId="{F39AE973-DEEE-4E14-B483-BF4AE5262361}" destId="{3449A628-D101-4FBB-9C1E-7B037C073183}" srcOrd="1" destOrd="0" presId="urn:microsoft.com/office/officeart/2005/8/layout/pyramid1"/>
    <dgm:cxn modelId="{00860553-B7C4-41F3-A1CD-443744449D70}" type="presParOf" srcId="{C90E4C5C-4704-48B2-A4F0-2C84FE5209C5}" destId="{AFC7AEDE-F8C5-421E-B88C-8D59B89E180F}" srcOrd="3" destOrd="0" presId="urn:microsoft.com/office/officeart/2005/8/layout/pyramid1"/>
    <dgm:cxn modelId="{8FDF1226-2F47-4867-B412-A0D08889C48B}" type="presParOf" srcId="{AFC7AEDE-F8C5-421E-B88C-8D59B89E180F}" destId="{96806B9F-E728-4329-938D-A200BB9A96C1}" srcOrd="0" destOrd="0" presId="urn:microsoft.com/office/officeart/2005/8/layout/pyramid1"/>
    <dgm:cxn modelId="{3AE36DCE-280C-4165-80A7-50D2C90FD4A2}" type="presParOf" srcId="{AFC7AEDE-F8C5-421E-B88C-8D59B89E180F}" destId="{49AF955E-B317-4FFB-B39D-AE10FF4411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348EF5F0-BDF9-4C44-8669-00BEBF4B1482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_tradnl" b="1" dirty="0" smtClean="0"/>
            <a:t>Preparación para la reutilización</a:t>
          </a:r>
          <a:endParaRPr lang="es-ES" b="1" dirty="0"/>
        </a:p>
      </dgm:t>
    </dgm:pt>
    <dgm:pt modelId="{FC5C690E-AD1E-41B4-A8C5-0583C8631F19}" type="parTrans" cxnId="{F1319D9E-B841-4980-96F2-513CB332F952}">
      <dgm:prSet/>
      <dgm:spPr/>
      <dgm:t>
        <a:bodyPr/>
        <a:lstStyle/>
        <a:p>
          <a:endParaRPr lang="es-ES" b="1"/>
        </a:p>
      </dgm:t>
    </dgm:pt>
    <dgm:pt modelId="{5737D122-C894-49D1-AB2B-B43D601E27CA}" type="sibTrans" cxnId="{F1319D9E-B841-4980-96F2-513CB332F952}">
      <dgm:prSet/>
      <dgm:spPr/>
      <dgm:t>
        <a:bodyPr/>
        <a:lstStyle/>
        <a:p>
          <a:endParaRPr lang="es-ES" b="1"/>
        </a:p>
      </dgm:t>
    </dgm:pt>
    <dgm:pt modelId="{205FEFB4-C865-4849-AE24-6A5D8E339849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1050" b="1" dirty="0" smtClean="0"/>
            <a:t>RECICLADO</a:t>
          </a:r>
          <a:r>
            <a:rPr lang="es-ES_tradnl" sz="700" b="1" dirty="0" smtClean="0"/>
            <a:t> </a:t>
          </a:r>
          <a:endParaRPr lang="es-ES" sz="7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454B32C2-8311-4DB9-8AA4-2C5FF0D5C626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S_tradnl" sz="1000" b="1" dirty="0" smtClean="0"/>
            <a:t>ELIMINACION -VERTIDO</a:t>
          </a:r>
          <a:endParaRPr lang="es-ES" sz="1000" b="1" dirty="0"/>
        </a:p>
      </dgm:t>
    </dgm:pt>
    <dgm:pt modelId="{F9D0DB57-6026-4EE5-98DB-5A1210DC143A}" type="parTrans" cxnId="{2BA0B668-9CAD-4C8C-9922-F448310A3DB9}">
      <dgm:prSet/>
      <dgm:spPr/>
      <dgm:t>
        <a:bodyPr/>
        <a:lstStyle/>
        <a:p>
          <a:endParaRPr lang="es-ES" b="1"/>
        </a:p>
      </dgm:t>
    </dgm:pt>
    <dgm:pt modelId="{C6100E6B-7A30-4E96-8733-8E2C2A98FAE8}" type="sibTrans" cxnId="{2BA0B668-9CAD-4C8C-9922-F448310A3DB9}">
      <dgm:prSet/>
      <dgm:spPr/>
      <dgm:t>
        <a:bodyPr/>
        <a:lstStyle/>
        <a:p>
          <a:endParaRPr lang="es-ES" b="1"/>
        </a:p>
      </dgm:t>
    </dgm:pt>
    <dgm:pt modelId="{4FB556B5-0EED-4B1C-9543-4319AC0E7AA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800" b="1" dirty="0" smtClean="0"/>
            <a:t>OTRAS FORMAS DE VALORIZACIÓN</a:t>
          </a:r>
          <a:endParaRPr lang="es-ES" sz="800" b="1" dirty="0"/>
        </a:p>
      </dgm:t>
    </dgm:pt>
    <dgm:pt modelId="{0CBBD649-4595-456D-A63B-3D7573256230}" type="parTrans" cxnId="{39BBA8CF-561E-44F7-BE4D-EDC8179BF9DE}">
      <dgm:prSet/>
      <dgm:spPr/>
      <dgm:t>
        <a:bodyPr/>
        <a:lstStyle/>
        <a:p>
          <a:endParaRPr lang="es-ES" b="1"/>
        </a:p>
      </dgm:t>
    </dgm:pt>
    <dgm:pt modelId="{3394B9F7-1560-4C98-9581-42888E5643AF}" type="sibTrans" cxnId="{39BBA8CF-561E-44F7-BE4D-EDC8179BF9DE}">
      <dgm:prSet/>
      <dgm:spPr/>
      <dgm:t>
        <a:bodyPr/>
        <a:lstStyle/>
        <a:p>
          <a:endParaRPr lang="es-ES" b="1"/>
        </a:p>
      </dgm:t>
    </dgm:pt>
    <dgm:pt modelId="{C90E4C5C-4704-48B2-A4F0-2C84FE5209C5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4E18506F-7BA8-4D67-B34D-F449B593F67A}" type="pres">
      <dgm:prSet presAssocID="{348EF5F0-BDF9-4C44-8669-00BEBF4B1482}" presName="Name8" presStyleCnt="0"/>
      <dgm:spPr/>
    </dgm:pt>
    <dgm:pt modelId="{C57C4665-11BF-43BF-8C56-59BB5C130C84}" type="pres">
      <dgm:prSet presAssocID="{348EF5F0-BDF9-4C44-8669-00BEBF4B1482}" presName="level" presStyleLbl="node1" presStyleIdx="0" presStyleCnt="4" custScaleY="416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3684A-E328-4A01-B78A-BD82167E0230}" type="pres">
      <dgm:prSet presAssocID="{348EF5F0-BDF9-4C44-8669-00BEBF4B1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A89EEF-9411-427B-9AE9-D83B0DC75EF8}" type="pres">
      <dgm:prSet presAssocID="{205FEFB4-C865-4849-AE24-6A5D8E339849}" presName="Name8" presStyleCnt="0"/>
      <dgm:spPr/>
    </dgm:pt>
    <dgm:pt modelId="{D7E35A05-47C3-40FB-A577-A7861EB23269}" type="pres">
      <dgm:prSet presAssocID="{205FEFB4-C865-4849-AE24-6A5D8E33984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2D361-E1E9-4ADA-8E95-F4F127E70366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AE973-DEEE-4E14-B483-BF4AE5262361}" type="pres">
      <dgm:prSet presAssocID="{4FB556B5-0EED-4B1C-9543-4319AC0E7AA9}" presName="Name8" presStyleCnt="0"/>
      <dgm:spPr/>
    </dgm:pt>
    <dgm:pt modelId="{D2C93232-6DC9-4E06-875F-7617E436A478}" type="pres">
      <dgm:prSet presAssocID="{4FB556B5-0EED-4B1C-9543-4319AC0E7AA9}" presName="level" presStyleLbl="node1" presStyleIdx="2" presStyleCnt="4" custScaleY="324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9A628-D101-4FBB-9C1E-7B037C073183}" type="pres">
      <dgm:prSet presAssocID="{4FB556B5-0EED-4B1C-9543-4319AC0E7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7AEDE-F8C5-421E-B88C-8D59B89E180F}" type="pres">
      <dgm:prSet presAssocID="{454B32C2-8311-4DB9-8AA4-2C5FF0D5C626}" presName="Name8" presStyleCnt="0"/>
      <dgm:spPr/>
    </dgm:pt>
    <dgm:pt modelId="{96806B9F-E728-4329-938D-A200BB9A96C1}" type="pres">
      <dgm:prSet presAssocID="{454B32C2-8311-4DB9-8AA4-2C5FF0D5C626}" presName="level" presStyleLbl="node1" presStyleIdx="3" presStyleCnt="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F955E-B317-4FFB-B39D-AE10FF441156}" type="pres">
      <dgm:prSet presAssocID="{454B32C2-8311-4DB9-8AA4-2C5FF0D5C6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FB379E-4591-47F8-9F2C-F34D1CF7ED41}" type="presOf" srcId="{454B32C2-8311-4DB9-8AA4-2C5FF0D5C626}" destId="{96806B9F-E728-4329-938D-A200BB9A96C1}" srcOrd="0" destOrd="0" presId="urn:microsoft.com/office/officeart/2005/8/layout/pyramid1"/>
    <dgm:cxn modelId="{F1319D9E-B841-4980-96F2-513CB332F952}" srcId="{3F84D94F-A7E2-4C02-BDAF-6E6FA83072E8}" destId="{348EF5F0-BDF9-4C44-8669-00BEBF4B1482}" srcOrd="0" destOrd="0" parTransId="{FC5C690E-AD1E-41B4-A8C5-0583C8631F19}" sibTransId="{5737D122-C894-49D1-AB2B-B43D601E27CA}"/>
    <dgm:cxn modelId="{421FD99B-843A-416C-BA03-9A41001F0BD7}" type="presOf" srcId="{4FB556B5-0EED-4B1C-9543-4319AC0E7AA9}" destId="{3449A628-D101-4FBB-9C1E-7B037C073183}" srcOrd="1" destOrd="0" presId="urn:microsoft.com/office/officeart/2005/8/layout/pyramid1"/>
    <dgm:cxn modelId="{D387465E-3536-471F-BA68-D2C37FAAC10D}" type="presOf" srcId="{454B32C2-8311-4DB9-8AA4-2C5FF0D5C626}" destId="{49AF955E-B317-4FFB-B39D-AE10FF441156}" srcOrd="1" destOrd="0" presId="urn:microsoft.com/office/officeart/2005/8/layout/pyramid1"/>
    <dgm:cxn modelId="{48668FA6-E2DC-4625-8FA2-B2668DEEF8DA}" type="presOf" srcId="{4FB556B5-0EED-4B1C-9543-4319AC0E7AA9}" destId="{D2C93232-6DC9-4E06-875F-7617E436A478}" srcOrd="0" destOrd="0" presId="urn:microsoft.com/office/officeart/2005/8/layout/pyramid1"/>
    <dgm:cxn modelId="{0811548F-3222-45E6-9A9A-FDB261C66009}" type="presOf" srcId="{205FEFB4-C865-4849-AE24-6A5D8E339849}" destId="{A952D361-E1E9-4ADA-8E95-F4F127E70366}" srcOrd="1" destOrd="0" presId="urn:microsoft.com/office/officeart/2005/8/layout/pyramid1"/>
    <dgm:cxn modelId="{38276156-AA1F-4E79-BC2E-D9D82502DBE3}" type="presOf" srcId="{348EF5F0-BDF9-4C44-8669-00BEBF4B1482}" destId="{0D33684A-E328-4A01-B78A-BD82167E0230}" srcOrd="1" destOrd="0" presId="urn:microsoft.com/office/officeart/2005/8/layout/pyramid1"/>
    <dgm:cxn modelId="{893CD0E4-D7BB-4CD2-8D01-56D10627D62B}" type="presOf" srcId="{3F84D94F-A7E2-4C02-BDAF-6E6FA83072E8}" destId="{C90E4C5C-4704-48B2-A4F0-2C84FE5209C5}" srcOrd="0" destOrd="0" presId="urn:microsoft.com/office/officeart/2005/8/layout/pyramid1"/>
    <dgm:cxn modelId="{9CF48C45-FDF3-467E-BF16-5C7B45AACDA7}" type="presOf" srcId="{348EF5F0-BDF9-4C44-8669-00BEBF4B1482}" destId="{C57C4665-11BF-43BF-8C56-59BB5C130C84}" srcOrd="0" destOrd="0" presId="urn:microsoft.com/office/officeart/2005/8/layout/pyramid1"/>
    <dgm:cxn modelId="{39BBA8CF-561E-44F7-BE4D-EDC8179BF9DE}" srcId="{3F84D94F-A7E2-4C02-BDAF-6E6FA83072E8}" destId="{4FB556B5-0EED-4B1C-9543-4319AC0E7AA9}" srcOrd="2" destOrd="0" parTransId="{0CBBD649-4595-456D-A63B-3D7573256230}" sibTransId="{3394B9F7-1560-4C98-9581-42888E5643AF}"/>
    <dgm:cxn modelId="{1495D441-D6B5-4A1B-AB27-95AEBEB9844A}" srcId="{3F84D94F-A7E2-4C02-BDAF-6E6FA83072E8}" destId="{205FEFB4-C865-4849-AE24-6A5D8E339849}" srcOrd="1" destOrd="0" parTransId="{B5533322-D5A5-4945-A83C-24A834394482}" sibTransId="{BE70F6DC-C7D1-48FB-96A4-687439D5D198}"/>
    <dgm:cxn modelId="{2BA0B668-9CAD-4C8C-9922-F448310A3DB9}" srcId="{3F84D94F-A7E2-4C02-BDAF-6E6FA83072E8}" destId="{454B32C2-8311-4DB9-8AA4-2C5FF0D5C626}" srcOrd="3" destOrd="0" parTransId="{F9D0DB57-6026-4EE5-98DB-5A1210DC143A}" sibTransId="{C6100E6B-7A30-4E96-8733-8E2C2A98FAE8}"/>
    <dgm:cxn modelId="{A9C9C249-4092-4373-B4FB-EC58EBCDBF0E}" type="presOf" srcId="{205FEFB4-C865-4849-AE24-6A5D8E339849}" destId="{D7E35A05-47C3-40FB-A577-A7861EB23269}" srcOrd="0" destOrd="0" presId="urn:microsoft.com/office/officeart/2005/8/layout/pyramid1"/>
    <dgm:cxn modelId="{0EB6E9B4-35FD-433B-A518-9346739D4CEC}" type="presParOf" srcId="{C90E4C5C-4704-48B2-A4F0-2C84FE5209C5}" destId="{4E18506F-7BA8-4D67-B34D-F449B593F67A}" srcOrd="0" destOrd="0" presId="urn:microsoft.com/office/officeart/2005/8/layout/pyramid1"/>
    <dgm:cxn modelId="{D75C5CB2-4AE1-406D-B96B-F0921F24F48E}" type="presParOf" srcId="{4E18506F-7BA8-4D67-B34D-F449B593F67A}" destId="{C57C4665-11BF-43BF-8C56-59BB5C130C84}" srcOrd="0" destOrd="0" presId="urn:microsoft.com/office/officeart/2005/8/layout/pyramid1"/>
    <dgm:cxn modelId="{5EC46802-4928-4605-9B05-A1C76376B212}" type="presParOf" srcId="{4E18506F-7BA8-4D67-B34D-F449B593F67A}" destId="{0D33684A-E328-4A01-B78A-BD82167E0230}" srcOrd="1" destOrd="0" presId="urn:microsoft.com/office/officeart/2005/8/layout/pyramid1"/>
    <dgm:cxn modelId="{1D204CF5-BB91-4746-BA5E-13937396DDCC}" type="presParOf" srcId="{C90E4C5C-4704-48B2-A4F0-2C84FE5209C5}" destId="{D3A89EEF-9411-427B-9AE9-D83B0DC75EF8}" srcOrd="1" destOrd="0" presId="urn:microsoft.com/office/officeart/2005/8/layout/pyramid1"/>
    <dgm:cxn modelId="{0BAC483C-588C-4242-8001-A90B57E4BEA3}" type="presParOf" srcId="{D3A89EEF-9411-427B-9AE9-D83B0DC75EF8}" destId="{D7E35A05-47C3-40FB-A577-A7861EB23269}" srcOrd="0" destOrd="0" presId="urn:microsoft.com/office/officeart/2005/8/layout/pyramid1"/>
    <dgm:cxn modelId="{5B63DE77-583F-4DF4-9172-B9B2494CBC2A}" type="presParOf" srcId="{D3A89EEF-9411-427B-9AE9-D83B0DC75EF8}" destId="{A952D361-E1E9-4ADA-8E95-F4F127E70366}" srcOrd="1" destOrd="0" presId="urn:microsoft.com/office/officeart/2005/8/layout/pyramid1"/>
    <dgm:cxn modelId="{ECB5E689-860E-4293-AA5B-D32EE0012CE1}" type="presParOf" srcId="{C90E4C5C-4704-48B2-A4F0-2C84FE5209C5}" destId="{F39AE973-DEEE-4E14-B483-BF4AE5262361}" srcOrd="2" destOrd="0" presId="urn:microsoft.com/office/officeart/2005/8/layout/pyramid1"/>
    <dgm:cxn modelId="{2CF3D410-67D9-4E0F-994C-63B46CAA3EA7}" type="presParOf" srcId="{F39AE973-DEEE-4E14-B483-BF4AE5262361}" destId="{D2C93232-6DC9-4E06-875F-7617E436A478}" srcOrd="0" destOrd="0" presId="urn:microsoft.com/office/officeart/2005/8/layout/pyramid1"/>
    <dgm:cxn modelId="{426BD6AB-2675-4986-A2DF-A465A86627DE}" type="presParOf" srcId="{F39AE973-DEEE-4E14-B483-BF4AE5262361}" destId="{3449A628-D101-4FBB-9C1E-7B037C073183}" srcOrd="1" destOrd="0" presId="urn:microsoft.com/office/officeart/2005/8/layout/pyramid1"/>
    <dgm:cxn modelId="{00860553-B7C4-41F3-A1CD-443744449D70}" type="presParOf" srcId="{C90E4C5C-4704-48B2-A4F0-2C84FE5209C5}" destId="{AFC7AEDE-F8C5-421E-B88C-8D59B89E180F}" srcOrd="3" destOrd="0" presId="urn:microsoft.com/office/officeart/2005/8/layout/pyramid1"/>
    <dgm:cxn modelId="{8FDF1226-2F47-4867-B412-A0D08889C48B}" type="presParOf" srcId="{AFC7AEDE-F8C5-421E-B88C-8D59B89E180F}" destId="{96806B9F-E728-4329-938D-A200BB9A96C1}" srcOrd="0" destOrd="0" presId="urn:microsoft.com/office/officeart/2005/8/layout/pyramid1"/>
    <dgm:cxn modelId="{3AE36DCE-280C-4165-80A7-50D2C90FD4A2}" type="presParOf" srcId="{AFC7AEDE-F8C5-421E-B88C-8D59B89E180F}" destId="{49AF955E-B317-4FFB-B39D-AE10FF4411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348EF5F0-BDF9-4C44-8669-00BEBF4B1482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_tradnl" b="1" dirty="0" smtClean="0"/>
            <a:t>Preparación para la reutilización</a:t>
          </a:r>
          <a:endParaRPr lang="es-ES" b="1" dirty="0"/>
        </a:p>
      </dgm:t>
    </dgm:pt>
    <dgm:pt modelId="{FC5C690E-AD1E-41B4-A8C5-0583C8631F19}" type="parTrans" cxnId="{F1319D9E-B841-4980-96F2-513CB332F952}">
      <dgm:prSet/>
      <dgm:spPr/>
      <dgm:t>
        <a:bodyPr/>
        <a:lstStyle/>
        <a:p>
          <a:endParaRPr lang="es-ES" b="1"/>
        </a:p>
      </dgm:t>
    </dgm:pt>
    <dgm:pt modelId="{5737D122-C894-49D1-AB2B-B43D601E27CA}" type="sibTrans" cxnId="{F1319D9E-B841-4980-96F2-513CB332F952}">
      <dgm:prSet/>
      <dgm:spPr/>
      <dgm:t>
        <a:bodyPr/>
        <a:lstStyle/>
        <a:p>
          <a:endParaRPr lang="es-ES" b="1"/>
        </a:p>
      </dgm:t>
    </dgm:pt>
    <dgm:pt modelId="{205FEFB4-C865-4849-AE24-6A5D8E339849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1050" b="1" dirty="0" smtClean="0"/>
            <a:t>RECICLADO</a:t>
          </a:r>
          <a:r>
            <a:rPr lang="es-ES_tradnl" sz="700" b="1" dirty="0" smtClean="0"/>
            <a:t> </a:t>
          </a:r>
          <a:endParaRPr lang="es-ES" sz="7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454B32C2-8311-4DB9-8AA4-2C5FF0D5C626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S_tradnl" sz="1000" b="1" dirty="0" smtClean="0"/>
            <a:t>ELIMINACION –VERTIDO BIODEGRADABLES</a:t>
          </a:r>
          <a:endParaRPr lang="es-ES" sz="1000" b="1" dirty="0"/>
        </a:p>
      </dgm:t>
    </dgm:pt>
    <dgm:pt modelId="{F9D0DB57-6026-4EE5-98DB-5A1210DC143A}" type="parTrans" cxnId="{2BA0B668-9CAD-4C8C-9922-F448310A3DB9}">
      <dgm:prSet/>
      <dgm:spPr/>
      <dgm:t>
        <a:bodyPr/>
        <a:lstStyle/>
        <a:p>
          <a:endParaRPr lang="es-ES" b="1"/>
        </a:p>
      </dgm:t>
    </dgm:pt>
    <dgm:pt modelId="{C6100E6B-7A30-4E96-8733-8E2C2A98FAE8}" type="sibTrans" cxnId="{2BA0B668-9CAD-4C8C-9922-F448310A3DB9}">
      <dgm:prSet/>
      <dgm:spPr/>
      <dgm:t>
        <a:bodyPr/>
        <a:lstStyle/>
        <a:p>
          <a:endParaRPr lang="es-ES" b="1"/>
        </a:p>
      </dgm:t>
    </dgm:pt>
    <dgm:pt modelId="{4FB556B5-0EED-4B1C-9543-4319AC0E7AA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800" b="1" dirty="0" smtClean="0"/>
            <a:t>OTRAS FORMAS DE VALORIZACIÓN</a:t>
          </a:r>
          <a:endParaRPr lang="es-ES" sz="800" b="1" dirty="0"/>
        </a:p>
      </dgm:t>
    </dgm:pt>
    <dgm:pt modelId="{0CBBD649-4595-456D-A63B-3D7573256230}" type="parTrans" cxnId="{39BBA8CF-561E-44F7-BE4D-EDC8179BF9DE}">
      <dgm:prSet/>
      <dgm:spPr/>
      <dgm:t>
        <a:bodyPr/>
        <a:lstStyle/>
        <a:p>
          <a:endParaRPr lang="es-ES" b="1"/>
        </a:p>
      </dgm:t>
    </dgm:pt>
    <dgm:pt modelId="{3394B9F7-1560-4C98-9581-42888E5643AF}" type="sibTrans" cxnId="{39BBA8CF-561E-44F7-BE4D-EDC8179BF9DE}">
      <dgm:prSet/>
      <dgm:spPr/>
      <dgm:t>
        <a:bodyPr/>
        <a:lstStyle/>
        <a:p>
          <a:endParaRPr lang="es-ES" b="1"/>
        </a:p>
      </dgm:t>
    </dgm:pt>
    <dgm:pt modelId="{8641A68D-8556-4358-91BD-FBE1A575151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_tradnl" sz="1050" b="1" dirty="0" smtClean="0"/>
            <a:t>ELIMINACION-VERTIDO </a:t>
          </a:r>
        </a:p>
        <a:p>
          <a:r>
            <a:rPr lang="es-ES_tradnl" sz="1050" b="1" dirty="0" smtClean="0"/>
            <a:t>NO BIODEGRADABLES </a:t>
          </a:r>
          <a:endParaRPr lang="es-ES" sz="1050" b="1" dirty="0"/>
        </a:p>
      </dgm:t>
    </dgm:pt>
    <dgm:pt modelId="{102FFB60-74E6-4082-83FD-E8A4C6F51A8D}" type="parTrans" cxnId="{FFE0E662-366D-4845-A465-58D5A090577A}">
      <dgm:prSet/>
      <dgm:spPr/>
      <dgm:t>
        <a:bodyPr/>
        <a:lstStyle/>
        <a:p>
          <a:endParaRPr lang="es-ES"/>
        </a:p>
      </dgm:t>
    </dgm:pt>
    <dgm:pt modelId="{793F5A2A-96CA-42F2-8045-03C815BA8931}" type="sibTrans" cxnId="{FFE0E662-366D-4845-A465-58D5A090577A}">
      <dgm:prSet/>
      <dgm:spPr/>
      <dgm:t>
        <a:bodyPr/>
        <a:lstStyle/>
        <a:p>
          <a:endParaRPr lang="es-ES"/>
        </a:p>
      </dgm:t>
    </dgm:pt>
    <dgm:pt modelId="{C90E4C5C-4704-48B2-A4F0-2C84FE5209C5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4E18506F-7BA8-4D67-B34D-F449B593F67A}" type="pres">
      <dgm:prSet presAssocID="{348EF5F0-BDF9-4C44-8669-00BEBF4B1482}" presName="Name8" presStyleCnt="0"/>
      <dgm:spPr/>
    </dgm:pt>
    <dgm:pt modelId="{C57C4665-11BF-43BF-8C56-59BB5C130C84}" type="pres">
      <dgm:prSet presAssocID="{348EF5F0-BDF9-4C44-8669-00BEBF4B1482}" presName="level" presStyleLbl="node1" presStyleIdx="0" presStyleCnt="5" custScaleY="416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3684A-E328-4A01-B78A-BD82167E0230}" type="pres">
      <dgm:prSet presAssocID="{348EF5F0-BDF9-4C44-8669-00BEBF4B1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A89EEF-9411-427B-9AE9-D83B0DC75EF8}" type="pres">
      <dgm:prSet presAssocID="{205FEFB4-C865-4849-AE24-6A5D8E339849}" presName="Name8" presStyleCnt="0"/>
      <dgm:spPr/>
    </dgm:pt>
    <dgm:pt modelId="{D7E35A05-47C3-40FB-A577-A7861EB23269}" type="pres">
      <dgm:prSet presAssocID="{205FEFB4-C865-4849-AE24-6A5D8E339849}" presName="level" presStyleLbl="node1" presStyleIdx="1" presStyleCnt="5" custLinFactNeighborX="1130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2D361-E1E9-4ADA-8E95-F4F127E70366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AE973-DEEE-4E14-B483-BF4AE5262361}" type="pres">
      <dgm:prSet presAssocID="{4FB556B5-0EED-4B1C-9543-4319AC0E7AA9}" presName="Name8" presStyleCnt="0"/>
      <dgm:spPr/>
    </dgm:pt>
    <dgm:pt modelId="{D2C93232-6DC9-4E06-875F-7617E436A478}" type="pres">
      <dgm:prSet presAssocID="{4FB556B5-0EED-4B1C-9543-4319AC0E7AA9}" presName="level" presStyleLbl="node1" presStyleIdx="2" presStyleCnt="5" custScaleY="324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9A628-D101-4FBB-9C1E-7B037C073183}" type="pres">
      <dgm:prSet presAssocID="{4FB556B5-0EED-4B1C-9543-4319AC0E7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7AEDE-F8C5-421E-B88C-8D59B89E180F}" type="pres">
      <dgm:prSet presAssocID="{454B32C2-8311-4DB9-8AA4-2C5FF0D5C626}" presName="Name8" presStyleCnt="0"/>
      <dgm:spPr/>
    </dgm:pt>
    <dgm:pt modelId="{96806B9F-E728-4329-938D-A200BB9A96C1}" type="pres">
      <dgm:prSet presAssocID="{454B32C2-8311-4DB9-8AA4-2C5FF0D5C626}" presName="level" presStyleLbl="node1" presStyleIdx="3" presStyleCnt="5" custScaleY="443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F955E-B317-4FFB-B39D-AE10FF441156}" type="pres">
      <dgm:prSet presAssocID="{454B32C2-8311-4DB9-8AA4-2C5FF0D5C6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71F13-D430-4041-A475-A5C660D79BA8}" type="pres">
      <dgm:prSet presAssocID="{8641A68D-8556-4358-91BD-FBE1A5751510}" presName="Name8" presStyleCnt="0"/>
      <dgm:spPr/>
    </dgm:pt>
    <dgm:pt modelId="{32A64D90-7D9E-4B30-8586-096A2A3CCFE9}" type="pres">
      <dgm:prSet presAssocID="{8641A68D-8556-4358-91BD-FBE1A5751510}" presName="level" presStyleLbl="node1" presStyleIdx="4" presStyleCnt="5" custScaleY="5441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BD358-DC75-4278-89DA-741FA2337681}" type="pres">
      <dgm:prSet presAssocID="{8641A68D-8556-4358-91BD-FBE1A57515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38535E-256A-4744-BFF5-8B2F0E00FDEB}" type="presOf" srcId="{8641A68D-8556-4358-91BD-FBE1A5751510}" destId="{02DBD358-DC75-4278-89DA-741FA2337681}" srcOrd="1" destOrd="0" presId="urn:microsoft.com/office/officeart/2005/8/layout/pyramid1"/>
    <dgm:cxn modelId="{ED2F6ACC-C20D-44C2-B057-8AFEE580AF8E}" type="presOf" srcId="{348EF5F0-BDF9-4C44-8669-00BEBF4B1482}" destId="{C57C4665-11BF-43BF-8C56-59BB5C130C84}" srcOrd="0" destOrd="0" presId="urn:microsoft.com/office/officeart/2005/8/layout/pyramid1"/>
    <dgm:cxn modelId="{F1319D9E-B841-4980-96F2-513CB332F952}" srcId="{3F84D94F-A7E2-4C02-BDAF-6E6FA83072E8}" destId="{348EF5F0-BDF9-4C44-8669-00BEBF4B1482}" srcOrd="0" destOrd="0" parTransId="{FC5C690E-AD1E-41B4-A8C5-0583C8631F19}" sibTransId="{5737D122-C894-49D1-AB2B-B43D601E27CA}"/>
    <dgm:cxn modelId="{EAA1ABC7-A47E-4AD6-8BA7-E7482CD4C679}" type="presOf" srcId="{348EF5F0-BDF9-4C44-8669-00BEBF4B1482}" destId="{0D33684A-E328-4A01-B78A-BD82167E0230}" srcOrd="1" destOrd="0" presId="urn:microsoft.com/office/officeart/2005/8/layout/pyramid1"/>
    <dgm:cxn modelId="{3B7706EA-2072-4BEC-82C4-C1FF89CC8BE2}" type="presOf" srcId="{454B32C2-8311-4DB9-8AA4-2C5FF0D5C626}" destId="{49AF955E-B317-4FFB-B39D-AE10FF441156}" srcOrd="1" destOrd="0" presId="urn:microsoft.com/office/officeart/2005/8/layout/pyramid1"/>
    <dgm:cxn modelId="{F67C61DF-456C-45A8-8462-5AD4EA4A6985}" type="presOf" srcId="{4FB556B5-0EED-4B1C-9543-4319AC0E7AA9}" destId="{D2C93232-6DC9-4E06-875F-7617E436A478}" srcOrd="0" destOrd="0" presId="urn:microsoft.com/office/officeart/2005/8/layout/pyramid1"/>
    <dgm:cxn modelId="{77979F86-10AA-437A-B9DB-C35F0E3F4B15}" type="presOf" srcId="{454B32C2-8311-4DB9-8AA4-2C5FF0D5C626}" destId="{96806B9F-E728-4329-938D-A200BB9A96C1}" srcOrd="0" destOrd="0" presId="urn:microsoft.com/office/officeart/2005/8/layout/pyramid1"/>
    <dgm:cxn modelId="{6F91452C-7A8C-42BA-8C8F-5FCE1D89E3FE}" type="presOf" srcId="{205FEFB4-C865-4849-AE24-6A5D8E339849}" destId="{D7E35A05-47C3-40FB-A577-A7861EB23269}" srcOrd="0" destOrd="0" presId="urn:microsoft.com/office/officeart/2005/8/layout/pyramid1"/>
    <dgm:cxn modelId="{53CE6E58-800E-48A7-A4F4-10648D81FBBD}" type="presOf" srcId="{4FB556B5-0EED-4B1C-9543-4319AC0E7AA9}" destId="{3449A628-D101-4FBB-9C1E-7B037C073183}" srcOrd="1" destOrd="0" presId="urn:microsoft.com/office/officeart/2005/8/layout/pyramid1"/>
    <dgm:cxn modelId="{893CD0E4-D7BB-4CD2-8D01-56D10627D62B}" type="presOf" srcId="{3F84D94F-A7E2-4C02-BDAF-6E6FA83072E8}" destId="{C90E4C5C-4704-48B2-A4F0-2C84FE5209C5}" srcOrd="0" destOrd="0" presId="urn:microsoft.com/office/officeart/2005/8/layout/pyramid1"/>
    <dgm:cxn modelId="{7C6BCA62-9D08-4E58-B92E-EBB17B5ACCB8}" type="presOf" srcId="{8641A68D-8556-4358-91BD-FBE1A5751510}" destId="{32A64D90-7D9E-4B30-8586-096A2A3CCFE9}" srcOrd="0" destOrd="0" presId="urn:microsoft.com/office/officeart/2005/8/layout/pyramid1"/>
    <dgm:cxn modelId="{39BBA8CF-561E-44F7-BE4D-EDC8179BF9DE}" srcId="{3F84D94F-A7E2-4C02-BDAF-6E6FA83072E8}" destId="{4FB556B5-0EED-4B1C-9543-4319AC0E7AA9}" srcOrd="2" destOrd="0" parTransId="{0CBBD649-4595-456D-A63B-3D7573256230}" sibTransId="{3394B9F7-1560-4C98-9581-42888E5643AF}"/>
    <dgm:cxn modelId="{1495D441-D6B5-4A1B-AB27-95AEBEB9844A}" srcId="{3F84D94F-A7E2-4C02-BDAF-6E6FA83072E8}" destId="{205FEFB4-C865-4849-AE24-6A5D8E339849}" srcOrd="1" destOrd="0" parTransId="{B5533322-D5A5-4945-A83C-24A834394482}" sibTransId="{BE70F6DC-C7D1-48FB-96A4-687439D5D198}"/>
    <dgm:cxn modelId="{2BA0B668-9CAD-4C8C-9922-F448310A3DB9}" srcId="{3F84D94F-A7E2-4C02-BDAF-6E6FA83072E8}" destId="{454B32C2-8311-4DB9-8AA4-2C5FF0D5C626}" srcOrd="3" destOrd="0" parTransId="{F9D0DB57-6026-4EE5-98DB-5A1210DC143A}" sibTransId="{C6100E6B-7A30-4E96-8733-8E2C2A98FAE8}"/>
    <dgm:cxn modelId="{A27DC269-5C6B-4646-B999-AB82BD3B078C}" type="presOf" srcId="{205FEFB4-C865-4849-AE24-6A5D8E339849}" destId="{A952D361-E1E9-4ADA-8E95-F4F127E70366}" srcOrd="1" destOrd="0" presId="urn:microsoft.com/office/officeart/2005/8/layout/pyramid1"/>
    <dgm:cxn modelId="{FFE0E662-366D-4845-A465-58D5A090577A}" srcId="{3F84D94F-A7E2-4C02-BDAF-6E6FA83072E8}" destId="{8641A68D-8556-4358-91BD-FBE1A5751510}" srcOrd="4" destOrd="0" parTransId="{102FFB60-74E6-4082-83FD-E8A4C6F51A8D}" sibTransId="{793F5A2A-96CA-42F2-8045-03C815BA8931}"/>
    <dgm:cxn modelId="{D4339B41-1368-4606-8D7D-0E593C6DAC6A}" type="presParOf" srcId="{C90E4C5C-4704-48B2-A4F0-2C84FE5209C5}" destId="{4E18506F-7BA8-4D67-B34D-F449B593F67A}" srcOrd="0" destOrd="0" presId="urn:microsoft.com/office/officeart/2005/8/layout/pyramid1"/>
    <dgm:cxn modelId="{6CDA6033-6B7F-4077-BF26-B76C8121D1E4}" type="presParOf" srcId="{4E18506F-7BA8-4D67-B34D-F449B593F67A}" destId="{C57C4665-11BF-43BF-8C56-59BB5C130C84}" srcOrd="0" destOrd="0" presId="urn:microsoft.com/office/officeart/2005/8/layout/pyramid1"/>
    <dgm:cxn modelId="{AC3A347A-CAF4-4FB5-8E61-70B55AF00DC6}" type="presParOf" srcId="{4E18506F-7BA8-4D67-B34D-F449B593F67A}" destId="{0D33684A-E328-4A01-B78A-BD82167E0230}" srcOrd="1" destOrd="0" presId="urn:microsoft.com/office/officeart/2005/8/layout/pyramid1"/>
    <dgm:cxn modelId="{725621B4-8A7A-48D5-A0E1-EBAEB0CFB308}" type="presParOf" srcId="{C90E4C5C-4704-48B2-A4F0-2C84FE5209C5}" destId="{D3A89EEF-9411-427B-9AE9-D83B0DC75EF8}" srcOrd="1" destOrd="0" presId="urn:microsoft.com/office/officeart/2005/8/layout/pyramid1"/>
    <dgm:cxn modelId="{CA916C9F-EAB8-4181-89F5-FF9C6797AA81}" type="presParOf" srcId="{D3A89EEF-9411-427B-9AE9-D83B0DC75EF8}" destId="{D7E35A05-47C3-40FB-A577-A7861EB23269}" srcOrd="0" destOrd="0" presId="urn:microsoft.com/office/officeart/2005/8/layout/pyramid1"/>
    <dgm:cxn modelId="{C71218CE-B859-46B1-9CA0-59B738A9FD91}" type="presParOf" srcId="{D3A89EEF-9411-427B-9AE9-D83B0DC75EF8}" destId="{A952D361-E1E9-4ADA-8E95-F4F127E70366}" srcOrd="1" destOrd="0" presId="urn:microsoft.com/office/officeart/2005/8/layout/pyramid1"/>
    <dgm:cxn modelId="{1A4934CF-1DA2-4F86-9BDE-AD3AEFF246E5}" type="presParOf" srcId="{C90E4C5C-4704-48B2-A4F0-2C84FE5209C5}" destId="{F39AE973-DEEE-4E14-B483-BF4AE5262361}" srcOrd="2" destOrd="0" presId="urn:microsoft.com/office/officeart/2005/8/layout/pyramid1"/>
    <dgm:cxn modelId="{838A5A55-D8E5-4BFF-8D91-4834790B8C11}" type="presParOf" srcId="{F39AE973-DEEE-4E14-B483-BF4AE5262361}" destId="{D2C93232-6DC9-4E06-875F-7617E436A478}" srcOrd="0" destOrd="0" presId="urn:microsoft.com/office/officeart/2005/8/layout/pyramid1"/>
    <dgm:cxn modelId="{8164C12E-E0C3-4BDD-8F6E-F17AAE60EA99}" type="presParOf" srcId="{F39AE973-DEEE-4E14-B483-BF4AE5262361}" destId="{3449A628-D101-4FBB-9C1E-7B037C073183}" srcOrd="1" destOrd="0" presId="urn:microsoft.com/office/officeart/2005/8/layout/pyramid1"/>
    <dgm:cxn modelId="{0D550F19-F05D-468B-97E0-6E4693D13024}" type="presParOf" srcId="{C90E4C5C-4704-48B2-A4F0-2C84FE5209C5}" destId="{AFC7AEDE-F8C5-421E-B88C-8D59B89E180F}" srcOrd="3" destOrd="0" presId="urn:microsoft.com/office/officeart/2005/8/layout/pyramid1"/>
    <dgm:cxn modelId="{C217BA61-A7B2-45F6-8FBA-3E5E1E91E377}" type="presParOf" srcId="{AFC7AEDE-F8C5-421E-B88C-8D59B89E180F}" destId="{96806B9F-E728-4329-938D-A200BB9A96C1}" srcOrd="0" destOrd="0" presId="urn:microsoft.com/office/officeart/2005/8/layout/pyramid1"/>
    <dgm:cxn modelId="{AD9282B5-E18B-4151-BC7C-6D01F169C7AC}" type="presParOf" srcId="{AFC7AEDE-F8C5-421E-B88C-8D59B89E180F}" destId="{49AF955E-B317-4FFB-B39D-AE10FF441156}" srcOrd="1" destOrd="0" presId="urn:microsoft.com/office/officeart/2005/8/layout/pyramid1"/>
    <dgm:cxn modelId="{2921A4E9-E04B-4B65-93DB-92654445E833}" type="presParOf" srcId="{C90E4C5C-4704-48B2-A4F0-2C84FE5209C5}" destId="{DBA71F13-D430-4041-A475-A5C660D79BA8}" srcOrd="4" destOrd="0" presId="urn:microsoft.com/office/officeart/2005/8/layout/pyramid1"/>
    <dgm:cxn modelId="{CBC54AEE-B2DC-4A98-B5DD-78D6EDCF2A21}" type="presParOf" srcId="{DBA71F13-D430-4041-A475-A5C660D79BA8}" destId="{32A64D90-7D9E-4B30-8586-096A2A3CCFE9}" srcOrd="0" destOrd="0" presId="urn:microsoft.com/office/officeart/2005/8/layout/pyramid1"/>
    <dgm:cxn modelId="{28B6AB71-F060-4D14-B84D-B7B77A5F9066}" type="presParOf" srcId="{DBA71F13-D430-4041-A475-A5C660D79BA8}" destId="{02DBD358-DC75-4278-89DA-741FA233768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205FEFB4-C865-4849-AE24-6A5D8E339849}">
      <dgm:prSet phldrT="[Texto]" custT="1"/>
      <dgm:spPr>
        <a:solidFill>
          <a:schemeClr val="accent6"/>
        </a:solidFill>
      </dgm:spPr>
      <dgm:t>
        <a:bodyPr/>
        <a:lstStyle/>
        <a:p>
          <a:pPr>
            <a:spcAft>
              <a:spcPct val="35000"/>
            </a:spcAft>
          </a:pPr>
          <a:endParaRPr lang="es-ES_tradnl" sz="1050" b="1" dirty="0" smtClean="0"/>
        </a:p>
        <a:p>
          <a:pPr>
            <a:spcAft>
              <a:spcPts val="0"/>
            </a:spcAft>
          </a:pPr>
          <a:r>
            <a:rPr lang="es-ES_tradnl" sz="1600" b="1" dirty="0" smtClean="0"/>
            <a:t>23%</a:t>
          </a:r>
        </a:p>
        <a:p>
          <a:pPr>
            <a:spcAft>
              <a:spcPts val="0"/>
            </a:spcAft>
          </a:pPr>
          <a:r>
            <a:rPr lang="es-ES_tradnl" sz="1000" b="1" dirty="0" smtClean="0"/>
            <a:t>PREPARACION </a:t>
          </a:r>
        </a:p>
        <a:p>
          <a:pPr>
            <a:spcAft>
              <a:spcPts val="0"/>
            </a:spcAft>
          </a:pPr>
          <a:r>
            <a:rPr lang="es-ES_tradnl" sz="1000" b="1" dirty="0" smtClean="0"/>
            <a:t>PARA LA </a:t>
          </a:r>
        </a:p>
        <a:p>
          <a:pPr>
            <a:spcAft>
              <a:spcPts val="0"/>
            </a:spcAft>
          </a:pPr>
          <a:r>
            <a:rPr lang="es-ES_tradnl" sz="1000" b="1" dirty="0" smtClean="0"/>
            <a:t>REUTILIZACIÓN</a:t>
          </a:r>
        </a:p>
        <a:p>
          <a:pPr>
            <a:spcAft>
              <a:spcPts val="0"/>
            </a:spcAft>
          </a:pPr>
          <a:r>
            <a:rPr lang="es-ES_tradnl" sz="1000" b="1" dirty="0" smtClean="0"/>
            <a:t>Y RECICLADO</a:t>
          </a:r>
          <a:r>
            <a:rPr lang="es-ES_tradnl" sz="600" b="1" dirty="0" smtClean="0"/>
            <a:t> </a:t>
          </a:r>
          <a:endParaRPr lang="es-ES" sz="6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8641A68D-8556-4358-91BD-FBE1A5751510}">
      <dgm:prSet custT="1"/>
      <dgm:spPr>
        <a:solidFill>
          <a:srgbClr val="CC0000"/>
        </a:solidFill>
      </dgm:spPr>
      <dgm:t>
        <a:bodyPr/>
        <a:lstStyle/>
        <a:p>
          <a:pPr>
            <a:spcAft>
              <a:spcPts val="0"/>
            </a:spcAft>
          </a:pPr>
          <a:r>
            <a:rPr lang="es-ES_tradnl" sz="2400" b="1" dirty="0" smtClean="0"/>
            <a:t>63% </a:t>
          </a:r>
        </a:p>
        <a:p>
          <a:pPr>
            <a:spcAft>
              <a:spcPts val="0"/>
            </a:spcAft>
          </a:pPr>
          <a:r>
            <a:rPr lang="es-ES_tradnl" sz="1400" b="1" dirty="0" smtClean="0"/>
            <a:t>VERTIDO</a:t>
          </a:r>
          <a:endParaRPr lang="es-ES" sz="1400" b="1" dirty="0"/>
        </a:p>
      </dgm:t>
    </dgm:pt>
    <dgm:pt modelId="{102FFB60-74E6-4082-83FD-E8A4C6F51A8D}" type="parTrans" cxnId="{FFE0E662-366D-4845-A465-58D5A090577A}">
      <dgm:prSet/>
      <dgm:spPr/>
      <dgm:t>
        <a:bodyPr/>
        <a:lstStyle/>
        <a:p>
          <a:endParaRPr lang="es-ES"/>
        </a:p>
      </dgm:t>
    </dgm:pt>
    <dgm:pt modelId="{793F5A2A-96CA-42F2-8045-03C815BA8931}" type="sibTrans" cxnId="{FFE0E662-366D-4845-A465-58D5A090577A}">
      <dgm:prSet/>
      <dgm:spPr/>
      <dgm:t>
        <a:bodyPr/>
        <a:lstStyle/>
        <a:p>
          <a:endParaRPr lang="es-ES"/>
        </a:p>
      </dgm:t>
    </dgm:pt>
    <dgm:pt modelId="{163C4F5A-0FA0-4AA3-9D2F-E301228C34E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14% OTROS ELIMINACION</a:t>
          </a:r>
          <a:endParaRPr lang="es-ES" b="1" dirty="0">
            <a:solidFill>
              <a:schemeClr val="tx1"/>
            </a:solidFill>
          </a:endParaRPr>
        </a:p>
      </dgm:t>
    </dgm:pt>
    <dgm:pt modelId="{D5E6FE50-CF2C-4DBE-A5D3-C5BE400DC6EB}" type="parTrans" cxnId="{92D7839E-6533-4524-B208-10F1B51DEC37}">
      <dgm:prSet/>
      <dgm:spPr/>
      <dgm:t>
        <a:bodyPr/>
        <a:lstStyle/>
        <a:p>
          <a:endParaRPr lang="es-ES"/>
        </a:p>
      </dgm:t>
    </dgm:pt>
    <dgm:pt modelId="{599B7E86-1A52-4DEA-837F-90547C884B9A}" type="sibTrans" cxnId="{92D7839E-6533-4524-B208-10F1B51DEC37}">
      <dgm:prSet/>
      <dgm:spPr/>
      <dgm:t>
        <a:bodyPr/>
        <a:lstStyle/>
        <a:p>
          <a:endParaRPr lang="es-ES"/>
        </a:p>
      </dgm:t>
    </dgm:pt>
    <dgm:pt modelId="{C90E4C5C-4704-48B2-A4F0-2C84FE5209C5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D3A89EEF-9411-427B-9AE9-D83B0DC75EF8}" type="pres">
      <dgm:prSet presAssocID="{205FEFB4-C865-4849-AE24-6A5D8E339849}" presName="Name8" presStyleCnt="0"/>
      <dgm:spPr/>
    </dgm:pt>
    <dgm:pt modelId="{D7E35A05-47C3-40FB-A577-A7861EB23269}" type="pres">
      <dgm:prSet presAssocID="{205FEFB4-C865-4849-AE24-6A5D8E339849}" presName="level" presStyleLbl="node1" presStyleIdx="0" presStyleCnt="3" custScaleY="38559" custLinFactNeighborX="0" custLinFactNeighborY="4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2D361-E1E9-4ADA-8E95-F4F127E70366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71F13-D430-4041-A475-A5C660D79BA8}" type="pres">
      <dgm:prSet presAssocID="{8641A68D-8556-4358-91BD-FBE1A5751510}" presName="Name8" presStyleCnt="0"/>
      <dgm:spPr/>
    </dgm:pt>
    <dgm:pt modelId="{32A64D90-7D9E-4B30-8586-096A2A3CCFE9}" type="pres">
      <dgm:prSet presAssocID="{8641A68D-8556-4358-91BD-FBE1A5751510}" presName="level" presStyleLbl="node1" presStyleIdx="1" presStyleCnt="3" custScaleY="5976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BD358-DC75-4278-89DA-741FA2337681}" type="pres">
      <dgm:prSet presAssocID="{8641A68D-8556-4358-91BD-FBE1A57515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884FE-9D87-4DBD-9E21-EE3F0A377FBD}" type="pres">
      <dgm:prSet presAssocID="{163C4F5A-0FA0-4AA3-9D2F-E301228C34EE}" presName="Name8" presStyleCnt="0"/>
      <dgm:spPr/>
    </dgm:pt>
    <dgm:pt modelId="{B307A25A-C004-42FB-A73D-0574DD698DF8}" type="pres">
      <dgm:prSet presAssocID="{163C4F5A-0FA0-4AA3-9D2F-E301228C34EE}" presName="level" presStyleLbl="node1" presStyleIdx="2" presStyleCnt="3" custScaleY="444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858ED-BDEF-4DB9-8AA3-A1791C0946CD}" type="pres">
      <dgm:prSet presAssocID="{163C4F5A-0FA0-4AA3-9D2F-E301228C34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6BCA62-9D08-4E58-B92E-EBB17B5ACCB8}" type="presOf" srcId="{8641A68D-8556-4358-91BD-FBE1A5751510}" destId="{32A64D90-7D9E-4B30-8586-096A2A3CCFE9}" srcOrd="0" destOrd="0" presId="urn:microsoft.com/office/officeart/2005/8/layout/pyramid1"/>
    <dgm:cxn modelId="{1495D441-D6B5-4A1B-AB27-95AEBEB9844A}" srcId="{3F84D94F-A7E2-4C02-BDAF-6E6FA83072E8}" destId="{205FEFB4-C865-4849-AE24-6A5D8E339849}" srcOrd="0" destOrd="0" parTransId="{B5533322-D5A5-4945-A83C-24A834394482}" sibTransId="{BE70F6DC-C7D1-48FB-96A4-687439D5D198}"/>
    <dgm:cxn modelId="{FFE0E662-366D-4845-A465-58D5A090577A}" srcId="{3F84D94F-A7E2-4C02-BDAF-6E6FA83072E8}" destId="{8641A68D-8556-4358-91BD-FBE1A5751510}" srcOrd="1" destOrd="0" parTransId="{102FFB60-74E6-4082-83FD-E8A4C6F51A8D}" sibTransId="{793F5A2A-96CA-42F2-8045-03C815BA8931}"/>
    <dgm:cxn modelId="{6E8FB01D-C3CA-4B58-953B-5AA19BF5330F}" type="presOf" srcId="{163C4F5A-0FA0-4AA3-9D2F-E301228C34EE}" destId="{B307A25A-C004-42FB-A73D-0574DD698DF8}" srcOrd="0" destOrd="0" presId="urn:microsoft.com/office/officeart/2005/8/layout/pyramid1"/>
    <dgm:cxn modelId="{893CD0E4-D7BB-4CD2-8D01-56D10627D62B}" type="presOf" srcId="{3F84D94F-A7E2-4C02-BDAF-6E6FA83072E8}" destId="{C90E4C5C-4704-48B2-A4F0-2C84FE5209C5}" srcOrd="0" destOrd="0" presId="urn:microsoft.com/office/officeart/2005/8/layout/pyramid1"/>
    <dgm:cxn modelId="{9938535E-256A-4744-BFF5-8B2F0E00FDEB}" type="presOf" srcId="{8641A68D-8556-4358-91BD-FBE1A5751510}" destId="{02DBD358-DC75-4278-89DA-741FA2337681}" srcOrd="1" destOrd="0" presId="urn:microsoft.com/office/officeart/2005/8/layout/pyramid1"/>
    <dgm:cxn modelId="{92D7839E-6533-4524-B208-10F1B51DEC37}" srcId="{3F84D94F-A7E2-4C02-BDAF-6E6FA83072E8}" destId="{163C4F5A-0FA0-4AA3-9D2F-E301228C34EE}" srcOrd="2" destOrd="0" parTransId="{D5E6FE50-CF2C-4DBE-A5D3-C5BE400DC6EB}" sibTransId="{599B7E86-1A52-4DEA-837F-90547C884B9A}"/>
    <dgm:cxn modelId="{68CA7E2D-8D1F-4CB5-AC8A-EA2C4101766D}" type="presOf" srcId="{163C4F5A-0FA0-4AA3-9D2F-E301228C34EE}" destId="{FCF858ED-BDEF-4DB9-8AA3-A1791C0946CD}" srcOrd="1" destOrd="0" presId="urn:microsoft.com/office/officeart/2005/8/layout/pyramid1"/>
    <dgm:cxn modelId="{6F91452C-7A8C-42BA-8C8F-5FCE1D89E3FE}" type="presOf" srcId="{205FEFB4-C865-4849-AE24-6A5D8E339849}" destId="{D7E35A05-47C3-40FB-A577-A7861EB23269}" srcOrd="0" destOrd="0" presId="urn:microsoft.com/office/officeart/2005/8/layout/pyramid1"/>
    <dgm:cxn modelId="{A27DC269-5C6B-4646-B999-AB82BD3B078C}" type="presOf" srcId="{205FEFB4-C865-4849-AE24-6A5D8E339849}" destId="{A952D361-E1E9-4ADA-8E95-F4F127E70366}" srcOrd="1" destOrd="0" presId="urn:microsoft.com/office/officeart/2005/8/layout/pyramid1"/>
    <dgm:cxn modelId="{725621B4-8A7A-48D5-A0E1-EBAEB0CFB308}" type="presParOf" srcId="{C90E4C5C-4704-48B2-A4F0-2C84FE5209C5}" destId="{D3A89EEF-9411-427B-9AE9-D83B0DC75EF8}" srcOrd="0" destOrd="0" presId="urn:microsoft.com/office/officeart/2005/8/layout/pyramid1"/>
    <dgm:cxn modelId="{CA916C9F-EAB8-4181-89F5-FF9C6797AA81}" type="presParOf" srcId="{D3A89EEF-9411-427B-9AE9-D83B0DC75EF8}" destId="{D7E35A05-47C3-40FB-A577-A7861EB23269}" srcOrd="0" destOrd="0" presId="urn:microsoft.com/office/officeart/2005/8/layout/pyramid1"/>
    <dgm:cxn modelId="{C71218CE-B859-46B1-9CA0-59B738A9FD91}" type="presParOf" srcId="{D3A89EEF-9411-427B-9AE9-D83B0DC75EF8}" destId="{A952D361-E1E9-4ADA-8E95-F4F127E70366}" srcOrd="1" destOrd="0" presId="urn:microsoft.com/office/officeart/2005/8/layout/pyramid1"/>
    <dgm:cxn modelId="{2921A4E9-E04B-4B65-93DB-92654445E833}" type="presParOf" srcId="{C90E4C5C-4704-48B2-A4F0-2C84FE5209C5}" destId="{DBA71F13-D430-4041-A475-A5C660D79BA8}" srcOrd="1" destOrd="0" presId="urn:microsoft.com/office/officeart/2005/8/layout/pyramid1"/>
    <dgm:cxn modelId="{CBC54AEE-B2DC-4A98-B5DD-78D6EDCF2A21}" type="presParOf" srcId="{DBA71F13-D430-4041-A475-A5C660D79BA8}" destId="{32A64D90-7D9E-4B30-8586-096A2A3CCFE9}" srcOrd="0" destOrd="0" presId="urn:microsoft.com/office/officeart/2005/8/layout/pyramid1"/>
    <dgm:cxn modelId="{28B6AB71-F060-4D14-B84D-B7B77A5F9066}" type="presParOf" srcId="{DBA71F13-D430-4041-A475-A5C660D79BA8}" destId="{02DBD358-DC75-4278-89DA-741FA2337681}" srcOrd="1" destOrd="0" presId="urn:microsoft.com/office/officeart/2005/8/layout/pyramid1"/>
    <dgm:cxn modelId="{9292087C-0C3B-4F58-84F7-34E5A7B06D07}" type="presParOf" srcId="{C90E4C5C-4704-48B2-A4F0-2C84FE5209C5}" destId="{202884FE-9D87-4DBD-9E21-EE3F0A377FBD}" srcOrd="2" destOrd="0" presId="urn:microsoft.com/office/officeart/2005/8/layout/pyramid1"/>
    <dgm:cxn modelId="{A3A5D86A-EDCC-4FE3-B5CB-657BD2B0AB9C}" type="presParOf" srcId="{202884FE-9D87-4DBD-9E21-EE3F0A377FBD}" destId="{B307A25A-C004-42FB-A73D-0574DD698DF8}" srcOrd="0" destOrd="0" presId="urn:microsoft.com/office/officeart/2005/8/layout/pyramid1"/>
    <dgm:cxn modelId="{DDF666F2-A4FB-4318-98BE-9706F1A46DDB}" type="presParOf" srcId="{202884FE-9D87-4DBD-9E21-EE3F0A377FBD}" destId="{FCF858ED-BDEF-4DB9-8AA3-A1791C0946CD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3" loCatId="pyramid" qsTypeId="urn:microsoft.com/office/officeart/2005/8/quickstyle/simple1" qsCatId="simple" csTypeId="urn:microsoft.com/office/officeart/2005/8/colors/accent6_3" csCatId="accent6" phldr="1"/>
      <dgm:spPr/>
    </dgm:pt>
    <dgm:pt modelId="{348EF5F0-BDF9-4C44-8669-00BEBF4B1482}">
      <dgm:prSet phldrT="[Texto]" custT="1"/>
      <dgm:spPr>
        <a:pattFill prst="pct20">
          <a:fgClr>
            <a:schemeClr val="bg1">
              <a:lumMod val="65000"/>
            </a:schemeClr>
          </a:fgClr>
          <a:bgClr>
            <a:schemeClr val="bg1"/>
          </a:bgClr>
        </a:patt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_tradnl" sz="1200" b="1" i="1" dirty="0" smtClean="0">
              <a:solidFill>
                <a:schemeClr val="bg1">
                  <a:lumMod val="50000"/>
                </a:schemeClr>
              </a:solidFill>
            </a:rPr>
            <a:t>15%</a:t>
          </a:r>
          <a:r>
            <a:rPr lang="es-ES_tradnl" sz="900" b="1" i="1" dirty="0" smtClean="0">
              <a:solidFill>
                <a:schemeClr val="bg1">
                  <a:lumMod val="50000"/>
                </a:schemeClr>
              </a:solidFill>
            </a:rPr>
            <a:t> mínimo</a:t>
          </a:r>
        </a:p>
        <a:p>
          <a:pPr>
            <a:spcAft>
              <a:spcPts val="0"/>
            </a:spcAft>
          </a:pPr>
          <a:r>
            <a:rPr lang="es-ES_tradnl" sz="800" b="1" i="1" dirty="0" smtClean="0">
              <a:solidFill>
                <a:schemeClr val="bg1">
                  <a:lumMod val="50000"/>
                </a:schemeClr>
              </a:solidFill>
            </a:rPr>
            <a:t>REDUCCIÓN DE RESIDUOS </a:t>
          </a:r>
          <a:endParaRPr lang="es-ES" sz="800" b="1" i="1" dirty="0">
            <a:solidFill>
              <a:schemeClr val="bg1">
                <a:lumMod val="50000"/>
              </a:schemeClr>
            </a:solidFill>
          </a:endParaRPr>
        </a:p>
      </dgm:t>
    </dgm:pt>
    <dgm:pt modelId="{FC5C690E-AD1E-41B4-A8C5-0583C8631F19}" type="parTrans" cxnId="{F1319D9E-B841-4980-96F2-513CB332F952}">
      <dgm:prSet/>
      <dgm:spPr/>
      <dgm:t>
        <a:bodyPr/>
        <a:lstStyle/>
        <a:p>
          <a:endParaRPr lang="es-ES" b="1"/>
        </a:p>
      </dgm:t>
    </dgm:pt>
    <dgm:pt modelId="{5737D122-C894-49D1-AB2B-B43D601E27CA}" type="sibTrans" cxnId="{F1319D9E-B841-4980-96F2-513CB332F952}">
      <dgm:prSet/>
      <dgm:spPr/>
      <dgm:t>
        <a:bodyPr/>
        <a:lstStyle/>
        <a:p>
          <a:endParaRPr lang="es-ES" b="1"/>
        </a:p>
      </dgm:t>
    </dgm:pt>
    <dgm:pt modelId="{205FEFB4-C865-4849-AE24-6A5D8E339849}">
      <dgm:prSet phldrT="[Text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s-ES_tradnl" sz="1400" b="1" dirty="0" smtClean="0"/>
            <a:t>50% </a:t>
          </a:r>
          <a:r>
            <a:rPr lang="es-ES_tradnl" sz="1050" b="1" dirty="0" smtClean="0"/>
            <a:t>mínimo</a:t>
          </a:r>
        </a:p>
        <a:p>
          <a:pPr>
            <a:spcAft>
              <a:spcPts val="0"/>
            </a:spcAft>
          </a:pPr>
          <a:r>
            <a:rPr lang="es-ES_tradnl" sz="1050" b="1" dirty="0" smtClean="0"/>
            <a:t>RECICLADO</a:t>
          </a:r>
          <a:r>
            <a:rPr lang="es-ES_tradnl" sz="700" b="1" dirty="0" smtClean="0"/>
            <a:t> </a:t>
          </a:r>
          <a:endParaRPr lang="es-ES" sz="7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4FB556B5-0EED-4B1C-9543-4319AC0E7AA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s-ES_tradnl" sz="1200" b="1" dirty="0" smtClean="0"/>
            <a:t>25 %</a:t>
          </a:r>
          <a:r>
            <a:rPr lang="es-ES_tradnl" sz="800" b="1" dirty="0" smtClean="0"/>
            <a:t> máximo</a:t>
          </a:r>
        </a:p>
        <a:p>
          <a:pPr>
            <a:spcAft>
              <a:spcPts val="0"/>
            </a:spcAft>
          </a:pPr>
          <a:r>
            <a:rPr lang="es-ES_tradnl" sz="700" b="1" dirty="0" smtClean="0"/>
            <a:t>OTRAS FORMAS </a:t>
          </a:r>
          <a:r>
            <a:rPr lang="es-ES_tradnl" sz="700" b="1" dirty="0" smtClean="0"/>
            <a:t>DE VALORIZACIÓN</a:t>
          </a:r>
          <a:endParaRPr lang="es-ES" sz="700" b="1" dirty="0"/>
        </a:p>
      </dgm:t>
    </dgm:pt>
    <dgm:pt modelId="{0CBBD649-4595-456D-A63B-3D7573256230}" type="parTrans" cxnId="{39BBA8CF-561E-44F7-BE4D-EDC8179BF9DE}">
      <dgm:prSet/>
      <dgm:spPr/>
      <dgm:t>
        <a:bodyPr/>
        <a:lstStyle/>
        <a:p>
          <a:endParaRPr lang="es-ES" b="1"/>
        </a:p>
      </dgm:t>
    </dgm:pt>
    <dgm:pt modelId="{3394B9F7-1560-4C98-9581-42888E5643AF}" type="sibTrans" cxnId="{39BBA8CF-561E-44F7-BE4D-EDC8179BF9DE}">
      <dgm:prSet/>
      <dgm:spPr/>
      <dgm:t>
        <a:bodyPr/>
        <a:lstStyle/>
        <a:p>
          <a:endParaRPr lang="es-ES" b="1"/>
        </a:p>
      </dgm:t>
    </dgm:pt>
    <dgm:pt modelId="{8641A68D-8556-4358-91BD-FBE1A5751510}">
      <dgm:prSet custT="1"/>
      <dgm:spPr>
        <a:solidFill>
          <a:srgbClr val="CC0000"/>
        </a:solidFill>
      </dgm:spPr>
      <dgm:t>
        <a:bodyPr/>
        <a:lstStyle/>
        <a:p>
          <a:pPr>
            <a:spcAft>
              <a:spcPts val="0"/>
            </a:spcAft>
          </a:pPr>
          <a:r>
            <a:rPr lang="es-ES_tradnl" sz="1400" b="1" dirty="0" smtClean="0"/>
            <a:t>10%</a:t>
          </a:r>
        </a:p>
        <a:p>
          <a:pPr>
            <a:spcAft>
              <a:spcPts val="0"/>
            </a:spcAft>
          </a:pPr>
          <a:r>
            <a:rPr lang="es-ES_tradnl" sz="1050" b="1" dirty="0" smtClean="0"/>
            <a:t>VERTIDO</a:t>
          </a:r>
        </a:p>
        <a:p>
          <a:pPr>
            <a:spcAft>
              <a:spcPts val="0"/>
            </a:spcAft>
          </a:pPr>
          <a:endParaRPr lang="es-ES_tradnl" sz="1050" b="1" dirty="0" smtClean="0"/>
        </a:p>
        <a:p>
          <a:pPr>
            <a:spcAft>
              <a:spcPts val="0"/>
            </a:spcAft>
          </a:pPr>
          <a:endParaRPr lang="es-ES_tradnl" sz="1050" b="1" dirty="0" smtClean="0"/>
        </a:p>
        <a:p>
          <a:pPr>
            <a:spcAft>
              <a:spcPct val="35000"/>
            </a:spcAft>
          </a:pPr>
          <a:endParaRPr lang="es-ES" sz="1050" b="1" dirty="0"/>
        </a:p>
      </dgm:t>
    </dgm:pt>
    <dgm:pt modelId="{102FFB60-74E6-4082-83FD-E8A4C6F51A8D}" type="parTrans" cxnId="{FFE0E662-366D-4845-A465-58D5A090577A}">
      <dgm:prSet/>
      <dgm:spPr/>
      <dgm:t>
        <a:bodyPr/>
        <a:lstStyle/>
        <a:p>
          <a:endParaRPr lang="es-ES"/>
        </a:p>
      </dgm:t>
    </dgm:pt>
    <dgm:pt modelId="{793F5A2A-96CA-42F2-8045-03C815BA8931}" type="sibTrans" cxnId="{FFE0E662-366D-4845-A465-58D5A090577A}">
      <dgm:prSet/>
      <dgm:spPr/>
      <dgm:t>
        <a:bodyPr/>
        <a:lstStyle/>
        <a:p>
          <a:endParaRPr lang="es-ES"/>
        </a:p>
      </dgm:t>
    </dgm:pt>
    <dgm:pt modelId="{6C87A8DB-F8F8-4DB6-B7F5-E7327011FE0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_tradnl" sz="1100" b="1" dirty="0" smtClean="0"/>
            <a:t>15% </a:t>
          </a:r>
        </a:p>
        <a:p>
          <a:pPr>
            <a:spcAft>
              <a:spcPts val="0"/>
            </a:spcAft>
          </a:pPr>
          <a:r>
            <a:rPr lang="es-ES_tradnl" sz="700" b="1" dirty="0" smtClean="0"/>
            <a:t>PREPARACIÓN PARA LA REUTILIZACIÓN</a:t>
          </a:r>
          <a:endParaRPr lang="es-ES" sz="700" b="1" dirty="0" smtClean="0"/>
        </a:p>
      </dgm:t>
    </dgm:pt>
    <dgm:pt modelId="{638046BA-DA21-4157-B121-179A5C93DEBF}" type="parTrans" cxnId="{34836D82-3AED-4292-A455-91AD30303486}">
      <dgm:prSet/>
      <dgm:spPr/>
      <dgm:t>
        <a:bodyPr/>
        <a:lstStyle/>
        <a:p>
          <a:endParaRPr lang="es-ES"/>
        </a:p>
      </dgm:t>
    </dgm:pt>
    <dgm:pt modelId="{40957C7D-630B-4972-A853-E596C6C52A9A}" type="sibTrans" cxnId="{34836D82-3AED-4292-A455-91AD30303486}">
      <dgm:prSet/>
      <dgm:spPr/>
      <dgm:t>
        <a:bodyPr/>
        <a:lstStyle/>
        <a:p>
          <a:endParaRPr lang="es-ES"/>
        </a:p>
      </dgm:t>
    </dgm:pt>
    <dgm:pt modelId="{598B1B45-0AC5-4AF2-B6A6-C763B9A618E2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94574D0F-C090-4531-83E6-E8BD51011AC1}" type="pres">
      <dgm:prSet presAssocID="{348EF5F0-BDF9-4C44-8669-00BEBF4B1482}" presName="Name8" presStyleCnt="0"/>
      <dgm:spPr/>
    </dgm:pt>
    <dgm:pt modelId="{AA8A56FC-18EB-4D11-83B1-C033E528B42F}" type="pres">
      <dgm:prSet presAssocID="{348EF5F0-BDF9-4C44-8669-00BEBF4B1482}" presName="level" presStyleLbl="node1" presStyleIdx="0" presStyleCnt="5" custScaleX="100000" custScaleY="39572" custLinFactNeighborX="-2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795EE-192F-4E94-BB7D-249CB064B139}" type="pres">
      <dgm:prSet presAssocID="{348EF5F0-BDF9-4C44-8669-00BEBF4B1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42E7F-74DC-4266-9ED6-44F065278AA7}" type="pres">
      <dgm:prSet presAssocID="{6C87A8DB-F8F8-4DB6-B7F5-E7327011FE03}" presName="Name8" presStyleCnt="0"/>
      <dgm:spPr/>
    </dgm:pt>
    <dgm:pt modelId="{8B0C2203-679F-4896-B4A0-EA2EC963E38A}" type="pres">
      <dgm:prSet presAssocID="{6C87A8DB-F8F8-4DB6-B7F5-E7327011FE03}" presName="level" presStyleLbl="node1" presStyleIdx="1" presStyleCnt="5" custScaleX="98935" custScaleY="40957" custLinFactNeighborX="486" custLinFactNeighborY="207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86361-65A6-49B5-BBF0-6320BC8C9244}" type="pres">
      <dgm:prSet presAssocID="{6C87A8DB-F8F8-4DB6-B7F5-E7327011FE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3C688B-97F2-4A83-80AD-8411B98C82A1}" type="pres">
      <dgm:prSet presAssocID="{205FEFB4-C865-4849-AE24-6A5D8E339849}" presName="Name8" presStyleCnt="0"/>
      <dgm:spPr/>
    </dgm:pt>
    <dgm:pt modelId="{2340EF8C-19D5-4AD8-87B0-276B62A0C1D9}" type="pres">
      <dgm:prSet presAssocID="{205FEFB4-C865-4849-AE24-6A5D8E339849}" presName="level" presStyleLbl="node1" presStyleIdx="2" presStyleCnt="5" custScaleX="99701" custScaleY="98079" custLinFactNeighborX="0" custLinFactNeighborY="159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A1239-F6E8-494A-B115-AFE9725AB63A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3A9864-0B0D-4725-BAEB-679810BC0521}" type="pres">
      <dgm:prSet presAssocID="{4FB556B5-0EED-4B1C-9543-4319AC0E7AA9}" presName="Name8" presStyleCnt="0"/>
      <dgm:spPr/>
    </dgm:pt>
    <dgm:pt modelId="{4FBC01AE-1BE6-4979-A2AF-AA0079DFEF74}" type="pres">
      <dgm:prSet presAssocID="{4FB556B5-0EED-4B1C-9543-4319AC0E7AA9}" presName="level" presStyleLbl="node1" presStyleIdx="3" presStyleCnt="5" custScaleY="41605" custLinFactNeighborX="-63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130AD-35A5-452C-B979-4405F200C705}" type="pres">
      <dgm:prSet presAssocID="{4FB556B5-0EED-4B1C-9543-4319AC0E7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908A59-2230-4BAA-BD73-6F70DA7A7D81}" type="pres">
      <dgm:prSet presAssocID="{8641A68D-8556-4358-91BD-FBE1A5751510}" presName="Name8" presStyleCnt="0"/>
      <dgm:spPr/>
    </dgm:pt>
    <dgm:pt modelId="{C3274AAA-CAE1-433C-8290-C4B308B7AE6C}" type="pres">
      <dgm:prSet presAssocID="{8641A68D-8556-4358-91BD-FBE1A5751510}" presName="level" presStyleLbl="node1" presStyleIdx="4" presStyleCnt="5" custLinFactNeighborX="-89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82F9F-0D5E-40E7-9488-77A99DA911BC}" type="pres">
      <dgm:prSet presAssocID="{8641A68D-8556-4358-91BD-FBE1A57515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13FEC3-756E-461B-94E1-8283E28A5D7D}" type="presOf" srcId="{4FB556B5-0EED-4B1C-9543-4319AC0E7AA9}" destId="{4FBC01AE-1BE6-4979-A2AF-AA0079DFEF74}" srcOrd="0" destOrd="0" presId="urn:microsoft.com/office/officeart/2005/8/layout/pyramid3"/>
    <dgm:cxn modelId="{39BBA8CF-561E-44F7-BE4D-EDC8179BF9DE}" srcId="{3F84D94F-A7E2-4C02-BDAF-6E6FA83072E8}" destId="{4FB556B5-0EED-4B1C-9543-4319AC0E7AA9}" srcOrd="3" destOrd="0" parTransId="{0CBBD649-4595-456D-A63B-3D7573256230}" sibTransId="{3394B9F7-1560-4C98-9581-42888E5643AF}"/>
    <dgm:cxn modelId="{65CBAD1D-868E-4D98-AA80-26519A4D514B}" type="presOf" srcId="{348EF5F0-BDF9-4C44-8669-00BEBF4B1482}" destId="{AA8A56FC-18EB-4D11-83B1-C033E528B42F}" srcOrd="0" destOrd="0" presId="urn:microsoft.com/office/officeart/2005/8/layout/pyramid3"/>
    <dgm:cxn modelId="{AB1F5757-0C61-4993-A948-5BBD567DBA62}" type="presOf" srcId="{8641A68D-8556-4358-91BD-FBE1A5751510}" destId="{B4982F9F-0D5E-40E7-9488-77A99DA911BC}" srcOrd="1" destOrd="0" presId="urn:microsoft.com/office/officeart/2005/8/layout/pyramid3"/>
    <dgm:cxn modelId="{F1319D9E-B841-4980-96F2-513CB332F952}" srcId="{3F84D94F-A7E2-4C02-BDAF-6E6FA83072E8}" destId="{348EF5F0-BDF9-4C44-8669-00BEBF4B1482}" srcOrd="0" destOrd="0" parTransId="{FC5C690E-AD1E-41B4-A8C5-0583C8631F19}" sibTransId="{5737D122-C894-49D1-AB2B-B43D601E27CA}"/>
    <dgm:cxn modelId="{FD186704-4C63-4097-88FA-B5E90F9246D4}" type="presOf" srcId="{6C87A8DB-F8F8-4DB6-B7F5-E7327011FE03}" destId="{42586361-65A6-49B5-BBF0-6320BC8C9244}" srcOrd="1" destOrd="0" presId="urn:microsoft.com/office/officeart/2005/8/layout/pyramid3"/>
    <dgm:cxn modelId="{9E1D10A4-41E5-444F-9238-79E824A3BF36}" type="presOf" srcId="{8641A68D-8556-4358-91BD-FBE1A5751510}" destId="{C3274AAA-CAE1-433C-8290-C4B308B7AE6C}" srcOrd="0" destOrd="0" presId="urn:microsoft.com/office/officeart/2005/8/layout/pyramid3"/>
    <dgm:cxn modelId="{7BA92261-6ED8-436B-9934-57C49AEA04F8}" type="presOf" srcId="{205FEFB4-C865-4849-AE24-6A5D8E339849}" destId="{2340EF8C-19D5-4AD8-87B0-276B62A0C1D9}" srcOrd="0" destOrd="0" presId="urn:microsoft.com/office/officeart/2005/8/layout/pyramid3"/>
    <dgm:cxn modelId="{3399958C-7AC6-4EED-9AE6-448A2489D5FA}" type="presOf" srcId="{205FEFB4-C865-4849-AE24-6A5D8E339849}" destId="{477A1239-F6E8-494A-B115-AFE9725AB63A}" srcOrd="1" destOrd="0" presId="urn:microsoft.com/office/officeart/2005/8/layout/pyramid3"/>
    <dgm:cxn modelId="{FFE0E662-366D-4845-A465-58D5A090577A}" srcId="{3F84D94F-A7E2-4C02-BDAF-6E6FA83072E8}" destId="{8641A68D-8556-4358-91BD-FBE1A5751510}" srcOrd="4" destOrd="0" parTransId="{102FFB60-74E6-4082-83FD-E8A4C6F51A8D}" sibTransId="{793F5A2A-96CA-42F2-8045-03C815BA8931}"/>
    <dgm:cxn modelId="{FE7072BD-8C7E-4A00-BA77-34D9620BBDD9}" type="presOf" srcId="{4FB556B5-0EED-4B1C-9543-4319AC0E7AA9}" destId="{3FB130AD-35A5-452C-B979-4405F200C705}" srcOrd="1" destOrd="0" presId="urn:microsoft.com/office/officeart/2005/8/layout/pyramid3"/>
    <dgm:cxn modelId="{3B5C9C71-ADD1-4599-ABBC-47CCEDCA14A1}" type="presOf" srcId="{3F84D94F-A7E2-4C02-BDAF-6E6FA83072E8}" destId="{598B1B45-0AC5-4AF2-B6A6-C763B9A618E2}" srcOrd="0" destOrd="0" presId="urn:microsoft.com/office/officeart/2005/8/layout/pyramid3"/>
    <dgm:cxn modelId="{7932BC23-B606-43E7-8BA5-F5580601ADFF}" type="presOf" srcId="{348EF5F0-BDF9-4C44-8669-00BEBF4B1482}" destId="{96C795EE-192F-4E94-BB7D-249CB064B139}" srcOrd="1" destOrd="0" presId="urn:microsoft.com/office/officeart/2005/8/layout/pyramid3"/>
    <dgm:cxn modelId="{1495D441-D6B5-4A1B-AB27-95AEBEB9844A}" srcId="{3F84D94F-A7E2-4C02-BDAF-6E6FA83072E8}" destId="{205FEFB4-C865-4849-AE24-6A5D8E339849}" srcOrd="2" destOrd="0" parTransId="{B5533322-D5A5-4945-A83C-24A834394482}" sibTransId="{BE70F6DC-C7D1-48FB-96A4-687439D5D198}"/>
    <dgm:cxn modelId="{34836D82-3AED-4292-A455-91AD30303486}" srcId="{3F84D94F-A7E2-4C02-BDAF-6E6FA83072E8}" destId="{6C87A8DB-F8F8-4DB6-B7F5-E7327011FE03}" srcOrd="1" destOrd="0" parTransId="{638046BA-DA21-4157-B121-179A5C93DEBF}" sibTransId="{40957C7D-630B-4972-A853-E596C6C52A9A}"/>
    <dgm:cxn modelId="{63001E94-C41E-4CC4-BC65-38A3E6A7DD35}" type="presOf" srcId="{6C87A8DB-F8F8-4DB6-B7F5-E7327011FE03}" destId="{8B0C2203-679F-4896-B4A0-EA2EC963E38A}" srcOrd="0" destOrd="0" presId="urn:microsoft.com/office/officeart/2005/8/layout/pyramid3"/>
    <dgm:cxn modelId="{952E6858-E9C4-44E4-97C8-1765DFE029EB}" type="presParOf" srcId="{598B1B45-0AC5-4AF2-B6A6-C763B9A618E2}" destId="{94574D0F-C090-4531-83E6-E8BD51011AC1}" srcOrd="0" destOrd="0" presId="urn:microsoft.com/office/officeart/2005/8/layout/pyramid3"/>
    <dgm:cxn modelId="{9B1F9705-28D9-4E57-B27C-14ADE5BAE92D}" type="presParOf" srcId="{94574D0F-C090-4531-83E6-E8BD51011AC1}" destId="{AA8A56FC-18EB-4D11-83B1-C033E528B42F}" srcOrd="0" destOrd="0" presId="urn:microsoft.com/office/officeart/2005/8/layout/pyramid3"/>
    <dgm:cxn modelId="{FD5A6C3E-A300-46A2-9CA7-90F848A27EC8}" type="presParOf" srcId="{94574D0F-C090-4531-83E6-E8BD51011AC1}" destId="{96C795EE-192F-4E94-BB7D-249CB064B139}" srcOrd="1" destOrd="0" presId="urn:microsoft.com/office/officeart/2005/8/layout/pyramid3"/>
    <dgm:cxn modelId="{47322F22-25A9-4A9B-9FB8-DD5BF7C8B62E}" type="presParOf" srcId="{598B1B45-0AC5-4AF2-B6A6-C763B9A618E2}" destId="{F4042E7F-74DC-4266-9ED6-44F065278AA7}" srcOrd="1" destOrd="0" presId="urn:microsoft.com/office/officeart/2005/8/layout/pyramid3"/>
    <dgm:cxn modelId="{A965180F-ED5E-4387-ADFA-088D2693B905}" type="presParOf" srcId="{F4042E7F-74DC-4266-9ED6-44F065278AA7}" destId="{8B0C2203-679F-4896-B4A0-EA2EC963E38A}" srcOrd="0" destOrd="0" presId="urn:microsoft.com/office/officeart/2005/8/layout/pyramid3"/>
    <dgm:cxn modelId="{4DDBC9FD-BEE8-4A8D-953A-75B73AAB6878}" type="presParOf" srcId="{F4042E7F-74DC-4266-9ED6-44F065278AA7}" destId="{42586361-65A6-49B5-BBF0-6320BC8C9244}" srcOrd="1" destOrd="0" presId="urn:microsoft.com/office/officeart/2005/8/layout/pyramid3"/>
    <dgm:cxn modelId="{0A34485A-721F-483D-B88C-F2C6F00DB5F6}" type="presParOf" srcId="{598B1B45-0AC5-4AF2-B6A6-C763B9A618E2}" destId="{863C688B-97F2-4A83-80AD-8411B98C82A1}" srcOrd="2" destOrd="0" presId="urn:microsoft.com/office/officeart/2005/8/layout/pyramid3"/>
    <dgm:cxn modelId="{6731F855-941F-414A-8921-3F3D29068B09}" type="presParOf" srcId="{863C688B-97F2-4A83-80AD-8411B98C82A1}" destId="{2340EF8C-19D5-4AD8-87B0-276B62A0C1D9}" srcOrd="0" destOrd="0" presId="urn:microsoft.com/office/officeart/2005/8/layout/pyramid3"/>
    <dgm:cxn modelId="{1F0699C7-DF5B-41B1-8D20-0CB5D497F53B}" type="presParOf" srcId="{863C688B-97F2-4A83-80AD-8411B98C82A1}" destId="{477A1239-F6E8-494A-B115-AFE9725AB63A}" srcOrd="1" destOrd="0" presId="urn:microsoft.com/office/officeart/2005/8/layout/pyramid3"/>
    <dgm:cxn modelId="{E4960F31-B2CD-485D-8D19-64342FF334DB}" type="presParOf" srcId="{598B1B45-0AC5-4AF2-B6A6-C763B9A618E2}" destId="{D23A9864-0B0D-4725-BAEB-679810BC0521}" srcOrd="3" destOrd="0" presId="urn:microsoft.com/office/officeart/2005/8/layout/pyramid3"/>
    <dgm:cxn modelId="{ECFDC9F0-5273-4BC1-9ACE-6E1DD71A1BCA}" type="presParOf" srcId="{D23A9864-0B0D-4725-BAEB-679810BC0521}" destId="{4FBC01AE-1BE6-4979-A2AF-AA0079DFEF74}" srcOrd="0" destOrd="0" presId="urn:microsoft.com/office/officeart/2005/8/layout/pyramid3"/>
    <dgm:cxn modelId="{CFCFE39A-C121-4CCC-9A82-9A13E48BC236}" type="presParOf" srcId="{D23A9864-0B0D-4725-BAEB-679810BC0521}" destId="{3FB130AD-35A5-452C-B979-4405F200C705}" srcOrd="1" destOrd="0" presId="urn:microsoft.com/office/officeart/2005/8/layout/pyramid3"/>
    <dgm:cxn modelId="{1B68EC7E-8A0D-450A-BE73-DF3DD337DB34}" type="presParOf" srcId="{598B1B45-0AC5-4AF2-B6A6-C763B9A618E2}" destId="{44908A59-2230-4BAA-BD73-6F70DA7A7D81}" srcOrd="4" destOrd="0" presId="urn:microsoft.com/office/officeart/2005/8/layout/pyramid3"/>
    <dgm:cxn modelId="{B644B88F-22B6-497C-AB92-D85C9472E7F9}" type="presParOf" srcId="{44908A59-2230-4BAA-BD73-6F70DA7A7D81}" destId="{C3274AAA-CAE1-433C-8290-C4B308B7AE6C}" srcOrd="0" destOrd="0" presId="urn:microsoft.com/office/officeart/2005/8/layout/pyramid3"/>
    <dgm:cxn modelId="{9657525A-8964-4591-92EE-3B4AB0DAE4BC}" type="presParOf" srcId="{44908A59-2230-4BAA-BD73-6F70DA7A7D81}" destId="{B4982F9F-0D5E-40E7-9488-77A99DA911BC}" srcOrd="1" destOrd="0" presId="urn:microsoft.com/office/officeart/2005/8/layout/pyramid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B56378-2CDD-49DA-8F6D-2BD19C51DD2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2F1D15-ABFB-4753-BE67-D624F343CD18}">
      <dgm:prSet phldrT="[Texto]" custT="1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1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CONSOLIDACION RECOGIDAS SELECTIVAS Y TRATAMIENTOS</a:t>
          </a:r>
          <a:endParaRPr lang="es-ES" sz="1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88923-C211-4734-A8F5-471C5D429979}" type="parTrans" cxnId="{01BA1AAF-B37F-43C3-BFE2-FE6F5CD64AA4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F3F06E-2C0C-4EB4-AFD1-AEC5DEE46D21}" type="sibTrans" cxnId="{01BA1AAF-B37F-43C3-BFE2-FE6F5CD64AA4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5D3581-9AA6-4910-B125-60CBE718AAD8}">
      <dgm:prSet phldrT="[Texto]" custT="1"/>
      <dgm:spPr>
        <a:solidFill>
          <a:schemeClr val="accent6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_tradnl" sz="1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TRANSICION HACIA LA ECONOMIA CIRCULAR</a:t>
          </a:r>
          <a:endParaRPr lang="es-ES" sz="1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F40613-8ED2-4D07-9E37-F425D0FFD4A0}" type="parTrans" cxnId="{C2BEAE0D-8B60-4780-935E-26AAA8B515AA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6AA60E-62FC-4528-90ED-5EC3D790CD80}" type="sibTrans" cxnId="{C2BEAE0D-8B60-4780-935E-26AAA8B515AA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431CA-8EF3-4818-8616-EBB904B7FD08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_tradnl" sz="105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FONDO DE RESIDUOS</a:t>
          </a:r>
          <a:endParaRPr lang="es-ES" sz="105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7C1557-F0BE-4CDF-B690-18EF46254D09}" type="parTrans" cxnId="{DDC12DF1-E722-46FD-B90A-B89D5472429C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52017-D1D5-447A-8095-7ADFDCE8276E}" type="sibTrans" cxnId="{DDC12DF1-E722-46FD-B90A-B89D5472429C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8001C-4411-487F-8862-EAFE04EA21E0}">
      <dgm:prSet custT="1"/>
      <dgm:spPr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1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CANON DE VERTIDO</a:t>
          </a:r>
          <a:endParaRPr lang="es-ES" sz="1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B25FA2-8DB7-44B8-80FF-9EC45EE45127}" type="parTrans" cxnId="{9E47ACCA-B01C-421F-82BA-B8A1C2A6F429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1C00C-A36D-4B41-9EF8-5B2F4FF7BCF9}" type="sibTrans" cxnId="{9E47ACCA-B01C-421F-82BA-B8A1C2A6F429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892BD-984F-4111-BEFE-73B8775ACB75}" type="pres">
      <dgm:prSet presAssocID="{34B56378-2CDD-49DA-8F6D-2BD19C51DD2A}" presName="Name0" presStyleCnt="0">
        <dgm:presLayoutVars>
          <dgm:dir/>
          <dgm:animLvl val="lvl"/>
          <dgm:resizeHandles val="exact"/>
        </dgm:presLayoutVars>
      </dgm:prSet>
      <dgm:spPr/>
    </dgm:pt>
    <dgm:pt modelId="{86FC76EE-3EF2-4643-B99F-BC7BE3DC8709}" type="pres">
      <dgm:prSet presAssocID="{022F1D15-ABFB-4753-BE67-D624F343CD18}" presName="parTxOnly" presStyleLbl="node1" presStyleIdx="0" presStyleCnt="4" custScaleX="475178" custScaleY="159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B17D9-5168-4B29-B7A2-53D3603365D5}" type="pres">
      <dgm:prSet presAssocID="{D3F3F06E-2C0C-4EB4-AFD1-AEC5DEE46D21}" presName="parTxOnlySpace" presStyleCnt="0"/>
      <dgm:spPr/>
    </dgm:pt>
    <dgm:pt modelId="{07ADD646-8CA7-4344-ACF2-B15A3EB3B396}" type="pres">
      <dgm:prSet presAssocID="{17B8001C-4411-487F-8862-EAFE04EA21E0}" presName="parTxOnly" presStyleLbl="node1" presStyleIdx="1" presStyleCnt="4" custScaleX="187051" custScaleY="154338" custLinFactNeighborX="-10270" custLinFactNeighborY="703">
        <dgm:presLayoutVars>
          <dgm:chMax val="0"/>
          <dgm:chPref val="0"/>
          <dgm:bulletEnabled val="1"/>
        </dgm:presLayoutVars>
      </dgm:prSet>
      <dgm:spPr/>
    </dgm:pt>
    <dgm:pt modelId="{3D52FD03-53E3-4D05-9A9D-DBFAAA77ED38}" type="pres">
      <dgm:prSet presAssocID="{3E41C00C-A36D-4B41-9EF8-5B2F4FF7BCF9}" presName="parTxOnlySpace" presStyleCnt="0"/>
      <dgm:spPr/>
    </dgm:pt>
    <dgm:pt modelId="{EBCB0D46-B66D-477F-93CA-E9DB52891B5F}" type="pres">
      <dgm:prSet presAssocID="{1C2431CA-8EF3-4818-8616-EBB904B7FD08}" presName="parTxOnly" presStyleLbl="node1" presStyleIdx="2" presStyleCnt="4" custScaleX="294243" custScaleY="154338" custLinFactNeighborX="-2452" custLinFactNeighborY="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30B983-9109-45F7-94F1-B67FB37C4536}" type="pres">
      <dgm:prSet presAssocID="{94852017-D1D5-447A-8095-7ADFDCE8276E}" presName="parTxOnlySpace" presStyleCnt="0"/>
      <dgm:spPr/>
    </dgm:pt>
    <dgm:pt modelId="{C148EDA5-A503-4B3B-A784-E50B6AEC4367}" type="pres">
      <dgm:prSet presAssocID="{E85D3581-9AA6-4910-B125-60CBE718AAD8}" presName="parTxOnly" presStyleLbl="node1" presStyleIdx="3" presStyleCnt="4" custScaleX="308601" custScaleY="152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B0236D-5A7B-40CA-A6CA-E5188F01EB62}" type="presOf" srcId="{1C2431CA-8EF3-4818-8616-EBB904B7FD08}" destId="{EBCB0D46-B66D-477F-93CA-E9DB52891B5F}" srcOrd="0" destOrd="0" presId="urn:microsoft.com/office/officeart/2005/8/layout/chevron1"/>
    <dgm:cxn modelId="{DDC12DF1-E722-46FD-B90A-B89D5472429C}" srcId="{34B56378-2CDD-49DA-8F6D-2BD19C51DD2A}" destId="{1C2431CA-8EF3-4818-8616-EBB904B7FD08}" srcOrd="2" destOrd="0" parTransId="{307C1557-F0BE-4CDF-B690-18EF46254D09}" sibTransId="{94852017-D1D5-447A-8095-7ADFDCE8276E}"/>
    <dgm:cxn modelId="{C2BEAE0D-8B60-4780-935E-26AAA8B515AA}" srcId="{34B56378-2CDD-49DA-8F6D-2BD19C51DD2A}" destId="{E85D3581-9AA6-4910-B125-60CBE718AAD8}" srcOrd="3" destOrd="0" parTransId="{6EF40613-8ED2-4D07-9E37-F425D0FFD4A0}" sibTransId="{4C6AA60E-62FC-4528-90ED-5EC3D790CD80}"/>
    <dgm:cxn modelId="{9E47ACCA-B01C-421F-82BA-B8A1C2A6F429}" srcId="{34B56378-2CDD-49DA-8F6D-2BD19C51DD2A}" destId="{17B8001C-4411-487F-8862-EAFE04EA21E0}" srcOrd="1" destOrd="0" parTransId="{1BB25FA2-8DB7-44B8-80FF-9EC45EE45127}" sibTransId="{3E41C00C-A36D-4B41-9EF8-5B2F4FF7BCF9}"/>
    <dgm:cxn modelId="{B5627D7B-AE97-4C6C-86F7-2466EA52B7D1}" type="presOf" srcId="{17B8001C-4411-487F-8862-EAFE04EA21E0}" destId="{07ADD646-8CA7-4344-ACF2-B15A3EB3B396}" srcOrd="0" destOrd="0" presId="urn:microsoft.com/office/officeart/2005/8/layout/chevron1"/>
    <dgm:cxn modelId="{AE999A20-D99E-4997-83A7-E9019F7C0E95}" type="presOf" srcId="{022F1D15-ABFB-4753-BE67-D624F343CD18}" destId="{86FC76EE-3EF2-4643-B99F-BC7BE3DC8709}" srcOrd="0" destOrd="0" presId="urn:microsoft.com/office/officeart/2005/8/layout/chevron1"/>
    <dgm:cxn modelId="{D4DC10DD-143F-4EC0-9E33-85817257942A}" type="presOf" srcId="{34B56378-2CDD-49DA-8F6D-2BD19C51DD2A}" destId="{95A892BD-984F-4111-BEFE-73B8775ACB75}" srcOrd="0" destOrd="0" presId="urn:microsoft.com/office/officeart/2005/8/layout/chevron1"/>
    <dgm:cxn modelId="{0CE59D3F-CFBE-49C2-8F32-E13F9F4A4303}" type="presOf" srcId="{E85D3581-9AA6-4910-B125-60CBE718AAD8}" destId="{C148EDA5-A503-4B3B-A784-E50B6AEC4367}" srcOrd="0" destOrd="0" presId="urn:microsoft.com/office/officeart/2005/8/layout/chevron1"/>
    <dgm:cxn modelId="{01BA1AAF-B37F-43C3-BFE2-FE6F5CD64AA4}" srcId="{34B56378-2CDD-49DA-8F6D-2BD19C51DD2A}" destId="{022F1D15-ABFB-4753-BE67-D624F343CD18}" srcOrd="0" destOrd="0" parTransId="{7F888923-C211-4734-A8F5-471C5D429979}" sibTransId="{D3F3F06E-2C0C-4EB4-AFD1-AEC5DEE46D21}"/>
    <dgm:cxn modelId="{49928707-9F31-40CA-B601-EDDC525DB578}" type="presParOf" srcId="{95A892BD-984F-4111-BEFE-73B8775ACB75}" destId="{86FC76EE-3EF2-4643-B99F-BC7BE3DC8709}" srcOrd="0" destOrd="0" presId="urn:microsoft.com/office/officeart/2005/8/layout/chevron1"/>
    <dgm:cxn modelId="{3D37BC9C-31D0-45AE-A5B9-991FF6249066}" type="presParOf" srcId="{95A892BD-984F-4111-BEFE-73B8775ACB75}" destId="{57FB17D9-5168-4B29-B7A2-53D3603365D5}" srcOrd="1" destOrd="0" presId="urn:microsoft.com/office/officeart/2005/8/layout/chevron1"/>
    <dgm:cxn modelId="{2224EBD1-8142-4DD5-82B5-FF267CE93361}" type="presParOf" srcId="{95A892BD-984F-4111-BEFE-73B8775ACB75}" destId="{07ADD646-8CA7-4344-ACF2-B15A3EB3B396}" srcOrd="2" destOrd="0" presId="urn:microsoft.com/office/officeart/2005/8/layout/chevron1"/>
    <dgm:cxn modelId="{DD4E7465-A9E6-4712-A8C3-1B58773187E5}" type="presParOf" srcId="{95A892BD-984F-4111-BEFE-73B8775ACB75}" destId="{3D52FD03-53E3-4D05-9A9D-DBFAAA77ED38}" srcOrd="3" destOrd="0" presId="urn:microsoft.com/office/officeart/2005/8/layout/chevron1"/>
    <dgm:cxn modelId="{DAA3C763-E0D1-4BD6-8402-21460B12DBD0}" type="presParOf" srcId="{95A892BD-984F-4111-BEFE-73B8775ACB75}" destId="{EBCB0D46-B66D-477F-93CA-E9DB52891B5F}" srcOrd="4" destOrd="0" presId="urn:microsoft.com/office/officeart/2005/8/layout/chevron1"/>
    <dgm:cxn modelId="{0BAB9700-D91C-4C94-AE70-7D5AA5BDA112}" type="presParOf" srcId="{95A892BD-984F-4111-BEFE-73B8775ACB75}" destId="{AA30B983-9109-45F7-94F1-B67FB37C4536}" srcOrd="5" destOrd="0" presId="urn:microsoft.com/office/officeart/2005/8/layout/chevron1"/>
    <dgm:cxn modelId="{46DECFEB-99FD-4CDD-BC17-4286DFAB0469}" type="presParOf" srcId="{95A892BD-984F-4111-BEFE-73B8775ACB75}" destId="{C148EDA5-A503-4B3B-A784-E50B6AEC4367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B56378-2CDD-49DA-8F6D-2BD19C51DD2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2F1D15-ABFB-4753-BE67-D624F343CD18}">
      <dgm:prSet phldrT="[Texto]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bg1">
                  <a:lumMod val="50000"/>
                </a:schemeClr>
              </a:solidFill>
            </a:rPr>
            <a:t>PGRIN </a:t>
          </a:r>
        </a:p>
        <a:p>
          <a:r>
            <a:rPr lang="es-ES_tradnl" b="1" dirty="0" smtClean="0">
              <a:solidFill>
                <a:schemeClr val="bg1">
                  <a:lumMod val="50000"/>
                </a:schemeClr>
              </a:solidFill>
            </a:rPr>
            <a:t>2010-2020</a:t>
          </a:r>
          <a:endParaRPr lang="es-ES" b="1" dirty="0">
            <a:solidFill>
              <a:schemeClr val="bg1">
                <a:lumMod val="50000"/>
              </a:schemeClr>
            </a:solidFill>
          </a:endParaRPr>
        </a:p>
      </dgm:t>
    </dgm:pt>
    <dgm:pt modelId="{7F888923-C211-4734-A8F5-471C5D429979}" type="parTrans" cxnId="{01BA1AAF-B37F-43C3-BFE2-FE6F5CD64AA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3F3F06E-2C0C-4EB4-AFD1-AEC5DEE46D21}" type="sibTrans" cxnId="{01BA1AAF-B37F-43C3-BFE2-FE6F5CD64AA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85D3581-9AA6-4910-B125-60CBE718AAD8}">
      <dgm:prSet phldrT="[Texto]"/>
      <dgm:spPr>
        <a:solidFill>
          <a:schemeClr val="accent4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………….</a:t>
          </a:r>
          <a:endParaRPr lang="es-ES" b="1" dirty="0">
            <a:solidFill>
              <a:schemeClr val="tx1"/>
            </a:solidFill>
          </a:endParaRPr>
        </a:p>
      </dgm:t>
    </dgm:pt>
    <dgm:pt modelId="{6EF40613-8ED2-4D07-9E37-F425D0FFD4A0}" type="parTrans" cxnId="{C2BEAE0D-8B60-4780-935E-26AAA8B515A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C6AA60E-62FC-4528-90ED-5EC3D790CD80}" type="sibTrans" cxnId="{C2BEAE0D-8B60-4780-935E-26AAA8B515A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7D6180E-C61D-43F5-B1D9-1E0A620B824A}">
      <dgm:prSet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_tradnl" sz="1400" b="1" dirty="0" smtClean="0">
              <a:solidFill>
                <a:schemeClr val="tx1"/>
              </a:solidFill>
            </a:rPr>
            <a:t>PRN 2017-2027</a:t>
          </a:r>
          <a:endParaRPr lang="es-ES" sz="1400" b="1" dirty="0">
            <a:solidFill>
              <a:schemeClr val="tx1"/>
            </a:solidFill>
          </a:endParaRPr>
        </a:p>
      </dgm:t>
    </dgm:pt>
    <dgm:pt modelId="{EDC54279-C12C-4052-8FB1-1A356B0F490E}" type="parTrans" cxnId="{831D1665-5224-4459-AB0A-B3C79F8F4D3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0B8BBD5-5974-4DE9-AFD1-7C3FC4537897}" type="sibTrans" cxnId="{831D1665-5224-4459-AB0A-B3C79F8F4D3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5A892BD-984F-4111-BEFE-73B8775ACB75}" type="pres">
      <dgm:prSet presAssocID="{34B56378-2CDD-49DA-8F6D-2BD19C51DD2A}" presName="Name0" presStyleCnt="0">
        <dgm:presLayoutVars>
          <dgm:dir/>
          <dgm:animLvl val="lvl"/>
          <dgm:resizeHandles val="exact"/>
        </dgm:presLayoutVars>
      </dgm:prSet>
      <dgm:spPr/>
    </dgm:pt>
    <dgm:pt modelId="{86FC76EE-3EF2-4643-B99F-BC7BE3DC8709}" type="pres">
      <dgm:prSet presAssocID="{022F1D15-ABFB-4753-BE67-D624F343CD18}" presName="parTxOnly" presStyleLbl="node1" presStyleIdx="0" presStyleCnt="3" custScaleX="122367">
        <dgm:presLayoutVars>
          <dgm:chMax val="0"/>
          <dgm:chPref val="0"/>
          <dgm:bulletEnabled val="1"/>
        </dgm:presLayoutVars>
      </dgm:prSet>
      <dgm:spPr/>
    </dgm:pt>
    <dgm:pt modelId="{57FB17D9-5168-4B29-B7A2-53D3603365D5}" type="pres">
      <dgm:prSet presAssocID="{D3F3F06E-2C0C-4EB4-AFD1-AEC5DEE46D21}" presName="parTxOnlySpace" presStyleCnt="0"/>
      <dgm:spPr/>
    </dgm:pt>
    <dgm:pt modelId="{238CA28B-C525-48C5-85D5-9F6D175BC7A3}" type="pres">
      <dgm:prSet presAssocID="{87D6180E-C61D-43F5-B1D9-1E0A620B824A}" presName="parTxOnly" presStyleLbl="node1" presStyleIdx="1" presStyleCnt="3" custScaleX="156260" custLinFactNeighborX="-25102" custLinFactNeighborY="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A57CB7-CD6C-4A73-AE6F-44BDE95E1442}" type="pres">
      <dgm:prSet presAssocID="{E0B8BBD5-5974-4DE9-AFD1-7C3FC4537897}" presName="parTxOnlySpace" presStyleCnt="0"/>
      <dgm:spPr/>
    </dgm:pt>
    <dgm:pt modelId="{C148EDA5-A503-4B3B-A784-E50B6AEC4367}" type="pres">
      <dgm:prSet presAssocID="{E85D3581-9AA6-4910-B125-60CBE718AAD8}" presName="parTxOnly" presStyleLbl="node1" presStyleIdx="2" presStyleCnt="3" custScaleX="91262" custLinFactX="11762" custLinFactNeighborX="100000" custLinFactNeighborY="16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E59D3F-CFBE-49C2-8F32-E13F9F4A4303}" type="presOf" srcId="{E85D3581-9AA6-4910-B125-60CBE718AAD8}" destId="{C148EDA5-A503-4B3B-A784-E50B6AEC4367}" srcOrd="0" destOrd="0" presId="urn:microsoft.com/office/officeart/2005/8/layout/chevron1"/>
    <dgm:cxn modelId="{AE999A20-D99E-4997-83A7-E9019F7C0E95}" type="presOf" srcId="{022F1D15-ABFB-4753-BE67-D624F343CD18}" destId="{86FC76EE-3EF2-4643-B99F-BC7BE3DC8709}" srcOrd="0" destOrd="0" presId="urn:microsoft.com/office/officeart/2005/8/layout/chevron1"/>
    <dgm:cxn modelId="{D4DC10DD-143F-4EC0-9E33-85817257942A}" type="presOf" srcId="{34B56378-2CDD-49DA-8F6D-2BD19C51DD2A}" destId="{95A892BD-984F-4111-BEFE-73B8775ACB75}" srcOrd="0" destOrd="0" presId="urn:microsoft.com/office/officeart/2005/8/layout/chevron1"/>
    <dgm:cxn modelId="{C2BEAE0D-8B60-4780-935E-26AAA8B515AA}" srcId="{34B56378-2CDD-49DA-8F6D-2BD19C51DD2A}" destId="{E85D3581-9AA6-4910-B125-60CBE718AAD8}" srcOrd="2" destOrd="0" parTransId="{6EF40613-8ED2-4D07-9E37-F425D0FFD4A0}" sibTransId="{4C6AA60E-62FC-4528-90ED-5EC3D790CD80}"/>
    <dgm:cxn modelId="{831D1665-5224-4459-AB0A-B3C79F8F4D3A}" srcId="{34B56378-2CDD-49DA-8F6D-2BD19C51DD2A}" destId="{87D6180E-C61D-43F5-B1D9-1E0A620B824A}" srcOrd="1" destOrd="0" parTransId="{EDC54279-C12C-4052-8FB1-1A356B0F490E}" sibTransId="{E0B8BBD5-5974-4DE9-AFD1-7C3FC4537897}"/>
    <dgm:cxn modelId="{580349F0-C32D-479B-9F24-4AC613457A71}" type="presOf" srcId="{87D6180E-C61D-43F5-B1D9-1E0A620B824A}" destId="{238CA28B-C525-48C5-85D5-9F6D175BC7A3}" srcOrd="0" destOrd="0" presId="urn:microsoft.com/office/officeart/2005/8/layout/chevron1"/>
    <dgm:cxn modelId="{01BA1AAF-B37F-43C3-BFE2-FE6F5CD64AA4}" srcId="{34B56378-2CDD-49DA-8F6D-2BD19C51DD2A}" destId="{022F1D15-ABFB-4753-BE67-D624F343CD18}" srcOrd="0" destOrd="0" parTransId="{7F888923-C211-4734-A8F5-471C5D429979}" sibTransId="{D3F3F06E-2C0C-4EB4-AFD1-AEC5DEE46D21}"/>
    <dgm:cxn modelId="{49928707-9F31-40CA-B601-EDDC525DB578}" type="presParOf" srcId="{95A892BD-984F-4111-BEFE-73B8775ACB75}" destId="{86FC76EE-3EF2-4643-B99F-BC7BE3DC8709}" srcOrd="0" destOrd="0" presId="urn:microsoft.com/office/officeart/2005/8/layout/chevron1"/>
    <dgm:cxn modelId="{3D37BC9C-31D0-45AE-A5B9-991FF6249066}" type="presParOf" srcId="{95A892BD-984F-4111-BEFE-73B8775ACB75}" destId="{57FB17D9-5168-4B29-B7A2-53D3603365D5}" srcOrd="1" destOrd="0" presId="urn:microsoft.com/office/officeart/2005/8/layout/chevron1"/>
    <dgm:cxn modelId="{C9C57850-9CCA-47E1-849B-32B46512E86A}" type="presParOf" srcId="{95A892BD-984F-4111-BEFE-73B8775ACB75}" destId="{238CA28B-C525-48C5-85D5-9F6D175BC7A3}" srcOrd="2" destOrd="0" presId="urn:microsoft.com/office/officeart/2005/8/layout/chevron1"/>
    <dgm:cxn modelId="{B73685CB-7F67-4E2D-9312-DAC23CD501FC}" type="presParOf" srcId="{95A892BD-984F-4111-BEFE-73B8775ACB75}" destId="{D8A57CB7-CD6C-4A73-AE6F-44BDE95E1442}" srcOrd="3" destOrd="0" presId="urn:microsoft.com/office/officeart/2005/8/layout/chevron1"/>
    <dgm:cxn modelId="{46DECFEB-99FD-4CDD-BC17-4286DFAB0469}" type="presParOf" srcId="{95A892BD-984F-4111-BEFE-73B8775ACB75}" destId="{C148EDA5-A503-4B3B-A784-E50B6AEC4367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4665-11BF-43BF-8C56-59BB5C130C84}">
      <dsp:nvSpPr>
        <dsp:cNvPr id="0" name=""/>
        <dsp:cNvSpPr/>
      </dsp:nvSpPr>
      <dsp:spPr>
        <a:xfrm>
          <a:off x="1431867" y="0"/>
          <a:ext cx="488816" cy="496522"/>
        </a:xfrm>
        <a:prstGeom prst="trapezoid">
          <a:avLst>
            <a:gd name="adj" fmla="val 5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b="1" kern="1200" dirty="0" smtClean="0"/>
            <a:t>Preparación para la reutilización</a:t>
          </a:r>
          <a:endParaRPr lang="es-ES" sz="700" b="1" kern="1200" dirty="0"/>
        </a:p>
      </dsp:txBody>
      <dsp:txXfrm>
        <a:off x="1431867" y="0"/>
        <a:ext cx="488816" cy="496522"/>
      </dsp:txXfrm>
    </dsp:sp>
    <dsp:sp modelId="{D7E35A05-47C3-40FB-A577-A7861EB23269}">
      <dsp:nvSpPr>
        <dsp:cNvPr id="0" name=""/>
        <dsp:cNvSpPr/>
      </dsp:nvSpPr>
      <dsp:spPr>
        <a:xfrm>
          <a:off x="654647" y="496522"/>
          <a:ext cx="2043255" cy="1578941"/>
        </a:xfrm>
        <a:prstGeom prst="trapezoid">
          <a:avLst>
            <a:gd name="adj" fmla="val 49224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RECICLADO</a:t>
          </a:r>
          <a:r>
            <a:rPr lang="es-ES_tradnl" sz="700" b="1" kern="1200" dirty="0" smtClean="0"/>
            <a:t> </a:t>
          </a:r>
          <a:endParaRPr lang="es-ES" sz="700" b="1" kern="1200" dirty="0"/>
        </a:p>
      </dsp:txBody>
      <dsp:txXfrm>
        <a:off x="1012217" y="496522"/>
        <a:ext cx="1328115" cy="1578941"/>
      </dsp:txXfrm>
    </dsp:sp>
    <dsp:sp modelId="{D2C93232-6DC9-4E06-875F-7617E436A478}">
      <dsp:nvSpPr>
        <dsp:cNvPr id="0" name=""/>
        <dsp:cNvSpPr/>
      </dsp:nvSpPr>
      <dsp:spPr>
        <a:xfrm>
          <a:off x="464184" y="2075463"/>
          <a:ext cx="2424182" cy="386932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b="1" kern="1200" dirty="0" smtClean="0"/>
            <a:t>OTRAS FORMAS DE VALORIZACIÓN</a:t>
          </a:r>
          <a:endParaRPr lang="es-ES" sz="800" b="1" kern="1200" dirty="0"/>
        </a:p>
      </dsp:txBody>
      <dsp:txXfrm>
        <a:off x="888416" y="2075463"/>
        <a:ext cx="1575718" cy="386932"/>
      </dsp:txXfrm>
    </dsp:sp>
    <dsp:sp modelId="{96806B9F-E728-4329-938D-A200BB9A96C1}">
      <dsp:nvSpPr>
        <dsp:cNvPr id="0" name=""/>
        <dsp:cNvSpPr/>
      </dsp:nvSpPr>
      <dsp:spPr>
        <a:xfrm>
          <a:off x="0" y="2462395"/>
          <a:ext cx="3352551" cy="943002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ELIMINACION -VERTIDO</a:t>
          </a:r>
          <a:endParaRPr lang="es-ES" sz="1000" b="1" kern="1200" dirty="0"/>
        </a:p>
      </dsp:txBody>
      <dsp:txXfrm>
        <a:off x="586696" y="2462395"/>
        <a:ext cx="2179158" cy="943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4665-11BF-43BF-8C56-59BB5C130C84}">
      <dsp:nvSpPr>
        <dsp:cNvPr id="0" name=""/>
        <dsp:cNvSpPr/>
      </dsp:nvSpPr>
      <dsp:spPr>
        <a:xfrm>
          <a:off x="1421644" y="0"/>
          <a:ext cx="509261" cy="517288"/>
        </a:xfrm>
        <a:prstGeom prst="trapezoid">
          <a:avLst>
            <a:gd name="adj" fmla="val 5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b="1" kern="1200" dirty="0" smtClean="0"/>
            <a:t>Preparación para la reutilización</a:t>
          </a:r>
          <a:endParaRPr lang="es-ES" sz="700" b="1" kern="1200" dirty="0"/>
        </a:p>
      </dsp:txBody>
      <dsp:txXfrm>
        <a:off x="1421644" y="0"/>
        <a:ext cx="509261" cy="517288"/>
      </dsp:txXfrm>
    </dsp:sp>
    <dsp:sp modelId="{D7E35A05-47C3-40FB-A577-A7861EB23269}">
      <dsp:nvSpPr>
        <dsp:cNvPr id="0" name=""/>
        <dsp:cNvSpPr/>
      </dsp:nvSpPr>
      <dsp:spPr>
        <a:xfrm>
          <a:off x="810037" y="517288"/>
          <a:ext cx="1732476" cy="1242496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RECICLADO</a:t>
          </a:r>
          <a:r>
            <a:rPr lang="es-ES_tradnl" sz="700" b="1" kern="1200" dirty="0" smtClean="0"/>
            <a:t> </a:t>
          </a:r>
          <a:endParaRPr lang="es-ES" sz="700" b="1" kern="1200" dirty="0"/>
        </a:p>
      </dsp:txBody>
      <dsp:txXfrm>
        <a:off x="1113220" y="517288"/>
        <a:ext cx="1126109" cy="1242496"/>
      </dsp:txXfrm>
    </dsp:sp>
    <dsp:sp modelId="{D2C93232-6DC9-4E06-875F-7617E436A478}">
      <dsp:nvSpPr>
        <dsp:cNvPr id="0" name=""/>
        <dsp:cNvSpPr/>
      </dsp:nvSpPr>
      <dsp:spPr>
        <a:xfrm>
          <a:off x="611607" y="1759785"/>
          <a:ext cx="2129335" cy="403115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b="1" kern="1200" dirty="0" smtClean="0"/>
            <a:t>OTRAS FORMAS DE VALORIZACIÓN</a:t>
          </a:r>
          <a:endParaRPr lang="es-ES" sz="800" b="1" kern="1200" dirty="0"/>
        </a:p>
      </dsp:txBody>
      <dsp:txXfrm>
        <a:off x="984241" y="1759785"/>
        <a:ext cx="1384068" cy="403115"/>
      </dsp:txXfrm>
    </dsp:sp>
    <dsp:sp modelId="{96806B9F-E728-4329-938D-A200BB9A96C1}">
      <dsp:nvSpPr>
        <dsp:cNvPr id="0" name=""/>
        <dsp:cNvSpPr/>
      </dsp:nvSpPr>
      <dsp:spPr>
        <a:xfrm>
          <a:off x="0" y="2162901"/>
          <a:ext cx="3352551" cy="1242496"/>
        </a:xfrm>
        <a:prstGeom prst="trapezoid">
          <a:avLst>
            <a:gd name="adj" fmla="val 49224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ELIMINACION -VERTIDO</a:t>
          </a:r>
          <a:endParaRPr lang="es-ES" sz="1000" b="1" kern="1200" dirty="0"/>
        </a:p>
      </dsp:txBody>
      <dsp:txXfrm>
        <a:off x="586696" y="2162901"/>
        <a:ext cx="2179158" cy="1242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4665-11BF-43BF-8C56-59BB5C130C84}">
      <dsp:nvSpPr>
        <dsp:cNvPr id="0" name=""/>
        <dsp:cNvSpPr/>
      </dsp:nvSpPr>
      <dsp:spPr>
        <a:xfrm>
          <a:off x="1420520" y="0"/>
          <a:ext cx="511509" cy="519573"/>
        </a:xfrm>
        <a:prstGeom prst="trapezoid">
          <a:avLst>
            <a:gd name="adj" fmla="val 5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b="1" kern="1200" dirty="0" smtClean="0"/>
            <a:t>Preparación para la reutilización</a:t>
          </a:r>
          <a:endParaRPr lang="es-ES" sz="700" b="1" kern="1200" dirty="0"/>
        </a:p>
      </dsp:txBody>
      <dsp:txXfrm>
        <a:off x="1420520" y="0"/>
        <a:ext cx="511509" cy="519573"/>
      </dsp:txXfrm>
    </dsp:sp>
    <dsp:sp modelId="{D7E35A05-47C3-40FB-A577-A7861EB23269}">
      <dsp:nvSpPr>
        <dsp:cNvPr id="0" name=""/>
        <dsp:cNvSpPr/>
      </dsp:nvSpPr>
      <dsp:spPr>
        <a:xfrm>
          <a:off x="825875" y="520246"/>
          <a:ext cx="1740126" cy="1247983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RECICLADO</a:t>
          </a:r>
          <a:r>
            <a:rPr lang="es-ES_tradnl" sz="700" b="1" kern="1200" dirty="0" smtClean="0"/>
            <a:t> </a:t>
          </a:r>
          <a:endParaRPr lang="es-ES" sz="700" b="1" kern="1200" dirty="0"/>
        </a:p>
      </dsp:txBody>
      <dsp:txXfrm>
        <a:off x="1130397" y="520246"/>
        <a:ext cx="1131082" cy="1247983"/>
      </dsp:txXfrm>
    </dsp:sp>
    <dsp:sp modelId="{D2C93232-6DC9-4E06-875F-7617E436A478}">
      <dsp:nvSpPr>
        <dsp:cNvPr id="0" name=""/>
        <dsp:cNvSpPr/>
      </dsp:nvSpPr>
      <dsp:spPr>
        <a:xfrm>
          <a:off x="606905" y="1767556"/>
          <a:ext cx="2138739" cy="404895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b="1" kern="1200" dirty="0" smtClean="0"/>
            <a:t>OTRAS FORMAS DE VALORIZACIÓN</a:t>
          </a:r>
          <a:endParaRPr lang="es-ES" sz="800" b="1" kern="1200" dirty="0"/>
        </a:p>
      </dsp:txBody>
      <dsp:txXfrm>
        <a:off x="981185" y="1767556"/>
        <a:ext cx="1390180" cy="404895"/>
      </dsp:txXfrm>
    </dsp:sp>
    <dsp:sp modelId="{96806B9F-E728-4329-938D-A200BB9A96C1}">
      <dsp:nvSpPr>
        <dsp:cNvPr id="0" name=""/>
        <dsp:cNvSpPr/>
      </dsp:nvSpPr>
      <dsp:spPr>
        <a:xfrm>
          <a:off x="334269" y="2172452"/>
          <a:ext cx="2684011" cy="553867"/>
        </a:xfrm>
        <a:prstGeom prst="trapezoid">
          <a:avLst>
            <a:gd name="adj" fmla="val 49224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ELIMINACION –VERTIDO BIODEGRADABLES</a:t>
          </a:r>
          <a:endParaRPr lang="es-ES" sz="1000" b="1" kern="1200" dirty="0"/>
        </a:p>
      </dsp:txBody>
      <dsp:txXfrm>
        <a:off x="803971" y="2172452"/>
        <a:ext cx="1744607" cy="553867"/>
      </dsp:txXfrm>
    </dsp:sp>
    <dsp:sp modelId="{32A64D90-7D9E-4B30-8586-096A2A3CCFE9}">
      <dsp:nvSpPr>
        <dsp:cNvPr id="0" name=""/>
        <dsp:cNvSpPr/>
      </dsp:nvSpPr>
      <dsp:spPr>
        <a:xfrm>
          <a:off x="0" y="2726320"/>
          <a:ext cx="3352551" cy="679077"/>
        </a:xfrm>
        <a:prstGeom prst="trapezoid">
          <a:avLst>
            <a:gd name="adj" fmla="val 49224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ELIMINACION-VERTIDO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NO BIODEGRADABLES </a:t>
          </a:r>
          <a:endParaRPr lang="es-ES" sz="1050" b="1" kern="1200" dirty="0"/>
        </a:p>
      </dsp:txBody>
      <dsp:txXfrm>
        <a:off x="586696" y="2726320"/>
        <a:ext cx="2179158" cy="679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35A05-47C3-40FB-A577-A7861EB23269}">
      <dsp:nvSpPr>
        <dsp:cNvPr id="0" name=""/>
        <dsp:cNvSpPr/>
      </dsp:nvSpPr>
      <dsp:spPr>
        <a:xfrm>
          <a:off x="1047341" y="16534"/>
          <a:ext cx="1257867" cy="1277695"/>
        </a:xfrm>
        <a:prstGeom prst="trapezoid">
          <a:avLst>
            <a:gd name="adj" fmla="val 5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600" b="1" kern="1200" dirty="0" smtClean="0"/>
            <a:t>23%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00" b="1" kern="1200" dirty="0" smtClean="0"/>
            <a:t>PREPARACION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00" b="1" kern="1200" dirty="0" smtClean="0"/>
            <a:t>PARA LA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00" b="1" kern="1200" dirty="0" smtClean="0"/>
            <a:t>REUTILIZACIÓN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00" b="1" kern="1200" dirty="0" smtClean="0"/>
            <a:t>Y RECICLADO</a:t>
          </a:r>
          <a:r>
            <a:rPr lang="es-ES_tradnl" sz="600" b="1" kern="1200" dirty="0" smtClean="0"/>
            <a:t> </a:t>
          </a:r>
          <a:endParaRPr lang="es-ES" sz="600" b="1" kern="1200" dirty="0"/>
        </a:p>
      </dsp:txBody>
      <dsp:txXfrm>
        <a:off x="1047341" y="16534"/>
        <a:ext cx="1257867" cy="1277695"/>
      </dsp:txXfrm>
    </dsp:sp>
    <dsp:sp modelId="{32A64D90-7D9E-4B30-8586-096A2A3CCFE9}">
      <dsp:nvSpPr>
        <dsp:cNvPr id="0" name=""/>
        <dsp:cNvSpPr/>
      </dsp:nvSpPr>
      <dsp:spPr>
        <a:xfrm>
          <a:off x="72534" y="1277695"/>
          <a:ext cx="3207481" cy="1980346"/>
        </a:xfrm>
        <a:prstGeom prst="trapezoid">
          <a:avLst>
            <a:gd name="adj" fmla="val 49224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2400" b="1" kern="1200" dirty="0" smtClean="0"/>
            <a:t>63%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400" b="1" kern="1200" dirty="0" smtClean="0"/>
            <a:t>VERTIDO</a:t>
          </a:r>
          <a:endParaRPr lang="es-ES" sz="1400" b="1" kern="1200" dirty="0"/>
        </a:p>
      </dsp:txBody>
      <dsp:txXfrm>
        <a:off x="633844" y="1277695"/>
        <a:ext cx="2084862" cy="1980346"/>
      </dsp:txXfrm>
    </dsp:sp>
    <dsp:sp modelId="{B307A25A-C004-42FB-A73D-0574DD698DF8}">
      <dsp:nvSpPr>
        <dsp:cNvPr id="0" name=""/>
        <dsp:cNvSpPr/>
      </dsp:nvSpPr>
      <dsp:spPr>
        <a:xfrm>
          <a:off x="0" y="3258041"/>
          <a:ext cx="3352551" cy="147356"/>
        </a:xfrm>
        <a:prstGeom prst="trapezoid">
          <a:avLst>
            <a:gd name="adj" fmla="val 49224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b="1" kern="1200" dirty="0" smtClean="0">
              <a:solidFill>
                <a:schemeClr val="tx1"/>
              </a:solidFill>
            </a:rPr>
            <a:t>14% OTROS ELIMINACION</a:t>
          </a:r>
          <a:endParaRPr lang="es-ES" sz="800" b="1" kern="1200" dirty="0">
            <a:solidFill>
              <a:schemeClr val="tx1"/>
            </a:solidFill>
          </a:endParaRPr>
        </a:p>
      </dsp:txBody>
      <dsp:txXfrm>
        <a:off x="586696" y="3258041"/>
        <a:ext cx="2179158" cy="14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A56FC-18EB-4D11-83B1-C033E528B42F}">
      <dsp:nvSpPr>
        <dsp:cNvPr id="0" name=""/>
        <dsp:cNvSpPr/>
      </dsp:nvSpPr>
      <dsp:spPr>
        <a:xfrm rot="10800000">
          <a:off x="0" y="0"/>
          <a:ext cx="3076499" cy="398192"/>
        </a:xfrm>
        <a:prstGeom prst="trapezoid">
          <a:avLst>
            <a:gd name="adj" fmla="val 47740"/>
          </a:avLst>
        </a:prstGeom>
        <a:pattFill prst="pct20">
          <a:fgClr>
            <a:schemeClr val="bg1">
              <a:lumMod val="65000"/>
            </a:schemeClr>
          </a:fgClr>
          <a:bgClr>
            <a:schemeClr val="bg1"/>
          </a:bgClr>
        </a:patt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200" b="1" i="1" kern="1200" dirty="0" smtClean="0">
              <a:solidFill>
                <a:schemeClr val="bg1">
                  <a:lumMod val="50000"/>
                </a:schemeClr>
              </a:solidFill>
            </a:rPr>
            <a:t>15%</a:t>
          </a:r>
          <a:r>
            <a:rPr lang="es-ES_tradnl" sz="900" b="1" i="1" kern="1200" dirty="0" smtClean="0">
              <a:solidFill>
                <a:schemeClr val="bg1">
                  <a:lumMod val="50000"/>
                </a:schemeClr>
              </a:solidFill>
            </a:rPr>
            <a:t> mínimo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800" b="1" i="1" kern="1200" dirty="0" smtClean="0">
              <a:solidFill>
                <a:schemeClr val="bg1">
                  <a:lumMod val="50000"/>
                </a:schemeClr>
              </a:solidFill>
            </a:rPr>
            <a:t>REDUCCIÓN DE RESIDUOS </a:t>
          </a:r>
          <a:endParaRPr lang="es-ES" sz="800" b="1" i="1" kern="1200" dirty="0">
            <a:solidFill>
              <a:schemeClr val="bg1">
                <a:lumMod val="50000"/>
              </a:schemeClr>
            </a:solidFill>
          </a:endParaRPr>
        </a:p>
      </dsp:txBody>
      <dsp:txXfrm rot="-10800000">
        <a:off x="538387" y="0"/>
        <a:ext cx="1999724" cy="398192"/>
      </dsp:txXfrm>
    </dsp:sp>
    <dsp:sp modelId="{8B0C2203-679F-4896-B4A0-EA2EC963E38A}">
      <dsp:nvSpPr>
        <dsp:cNvPr id="0" name=""/>
        <dsp:cNvSpPr/>
      </dsp:nvSpPr>
      <dsp:spPr>
        <a:xfrm rot="10800000">
          <a:off x="217559" y="419081"/>
          <a:ext cx="2667588" cy="412128"/>
        </a:xfrm>
        <a:prstGeom prst="trapezoid">
          <a:avLst>
            <a:gd name="adj" fmla="val 47740"/>
          </a:avLst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100" b="1" kern="1200" dirty="0" smtClean="0"/>
            <a:t>15%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700" b="1" kern="1200" dirty="0" smtClean="0"/>
            <a:t>PREPARACIÓN PARA LA REUTILIZACIÓN</a:t>
          </a:r>
          <a:endParaRPr lang="es-ES" sz="700" b="1" kern="1200" dirty="0" smtClean="0"/>
        </a:p>
      </dsp:txBody>
      <dsp:txXfrm rot="-10800000">
        <a:off x="684387" y="419081"/>
        <a:ext cx="1733932" cy="412128"/>
      </dsp:txXfrm>
    </dsp:sp>
    <dsp:sp modelId="{2340EF8C-19D5-4AD8-87B0-276B62A0C1D9}">
      <dsp:nvSpPr>
        <dsp:cNvPr id="0" name=""/>
        <dsp:cNvSpPr/>
      </dsp:nvSpPr>
      <dsp:spPr>
        <a:xfrm rot="10800000">
          <a:off x="390290" y="826360"/>
          <a:ext cx="2295918" cy="986917"/>
        </a:xfrm>
        <a:prstGeom prst="trapezoid">
          <a:avLst>
            <a:gd name="adj" fmla="val 4774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400" b="1" kern="1200" dirty="0" smtClean="0"/>
            <a:t>50% </a:t>
          </a:r>
          <a:r>
            <a:rPr lang="es-ES_tradnl" sz="1050" b="1" kern="1200" dirty="0" smtClean="0"/>
            <a:t>mínimo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50" b="1" kern="1200" dirty="0" smtClean="0"/>
            <a:t>RECICLADO</a:t>
          </a:r>
          <a:r>
            <a:rPr lang="es-ES_tradnl" sz="700" b="1" kern="1200" dirty="0" smtClean="0"/>
            <a:t> </a:t>
          </a:r>
          <a:endParaRPr lang="es-ES" sz="700" b="1" kern="1200" dirty="0"/>
        </a:p>
      </dsp:txBody>
      <dsp:txXfrm rot="-10800000">
        <a:off x="792076" y="826360"/>
        <a:ext cx="1492346" cy="986917"/>
      </dsp:txXfrm>
    </dsp:sp>
    <dsp:sp modelId="{4FBC01AE-1BE6-4979-A2AF-AA0079DFEF74}">
      <dsp:nvSpPr>
        <dsp:cNvPr id="0" name=""/>
        <dsp:cNvSpPr/>
      </dsp:nvSpPr>
      <dsp:spPr>
        <a:xfrm rot="10800000">
          <a:off x="849377" y="1797237"/>
          <a:ext cx="1360493" cy="418649"/>
        </a:xfrm>
        <a:prstGeom prst="trapezoid">
          <a:avLst>
            <a:gd name="adj" fmla="val 4774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200" b="1" kern="1200" dirty="0" smtClean="0"/>
            <a:t>25 %</a:t>
          </a:r>
          <a:r>
            <a:rPr lang="es-ES_tradnl" sz="800" b="1" kern="1200" dirty="0" smtClean="0"/>
            <a:t> máximo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700" b="1" kern="1200" dirty="0" smtClean="0"/>
            <a:t>OTRAS FORMAS </a:t>
          </a:r>
          <a:r>
            <a:rPr lang="es-ES_tradnl" sz="700" b="1" kern="1200" dirty="0" smtClean="0"/>
            <a:t>DE VALORIZACIÓN</a:t>
          </a:r>
          <a:endParaRPr lang="es-ES" sz="700" b="1" kern="1200" dirty="0"/>
        </a:p>
      </dsp:txBody>
      <dsp:txXfrm rot="-10800000">
        <a:off x="1087463" y="1797237"/>
        <a:ext cx="884320" cy="418649"/>
      </dsp:txXfrm>
    </dsp:sp>
    <dsp:sp modelId="{C3274AAA-CAE1-433C-8290-C4B308B7AE6C}">
      <dsp:nvSpPr>
        <dsp:cNvPr id="0" name=""/>
        <dsp:cNvSpPr/>
      </dsp:nvSpPr>
      <dsp:spPr>
        <a:xfrm rot="10800000">
          <a:off x="1049238" y="2215886"/>
          <a:ext cx="960766" cy="1006247"/>
        </a:xfrm>
        <a:prstGeom prst="trapezoid">
          <a:avLst>
            <a:gd name="adj" fmla="val 5000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400" b="1" kern="1200" dirty="0" smtClean="0"/>
            <a:t>10%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50" b="1" kern="1200" dirty="0" smtClean="0"/>
            <a:t>VERTIDO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_tradnl" sz="105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_tradnl" sz="105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/>
        </a:p>
      </dsp:txBody>
      <dsp:txXfrm rot="-10800000">
        <a:off x="1049238" y="2215886"/>
        <a:ext cx="960766" cy="10062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C76EE-3EF2-4643-B99F-BC7BE3DC8709}">
      <dsp:nvSpPr>
        <dsp:cNvPr id="0" name=""/>
        <dsp:cNvSpPr/>
      </dsp:nvSpPr>
      <dsp:spPr>
        <a:xfrm>
          <a:off x="1523" y="105974"/>
          <a:ext cx="2769240" cy="37185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CONSOLIDACION RECOGIDAS SELECTIVAS Y TRATAMIENTOS</a:t>
          </a:r>
          <a:endParaRPr lang="es-ES" sz="10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448" y="105974"/>
        <a:ext cx="2397390" cy="371850"/>
      </dsp:txXfrm>
    </dsp:sp>
    <dsp:sp modelId="{07ADD646-8CA7-4344-ACF2-B15A3EB3B396}">
      <dsp:nvSpPr>
        <dsp:cNvPr id="0" name=""/>
        <dsp:cNvSpPr/>
      </dsp:nvSpPr>
      <dsp:spPr>
        <a:xfrm>
          <a:off x="2706500" y="113648"/>
          <a:ext cx="1090095" cy="35978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CANON DE VERTIDO</a:t>
          </a:r>
          <a:endParaRPr lang="es-ES" sz="10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6390" y="113648"/>
        <a:ext cx="730315" cy="359780"/>
      </dsp:txXfrm>
    </dsp:sp>
    <dsp:sp modelId="{EBCB0D46-B66D-477F-93CA-E9DB52891B5F}">
      <dsp:nvSpPr>
        <dsp:cNvPr id="0" name=""/>
        <dsp:cNvSpPr/>
      </dsp:nvSpPr>
      <dsp:spPr>
        <a:xfrm>
          <a:off x="3742873" y="113648"/>
          <a:ext cx="1714788" cy="35978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FONDO DE RESIDUOS</a:t>
          </a:r>
          <a:endParaRPr lang="es-ES" sz="105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2763" y="113648"/>
        <a:ext cx="1355008" cy="359780"/>
      </dsp:txXfrm>
    </dsp:sp>
    <dsp:sp modelId="{C148EDA5-A503-4B3B-A784-E50B6AEC4367}">
      <dsp:nvSpPr>
        <dsp:cNvPr id="0" name=""/>
        <dsp:cNvSpPr/>
      </dsp:nvSpPr>
      <dsp:spPr>
        <a:xfrm>
          <a:off x="5400813" y="113648"/>
          <a:ext cx="1798463" cy="356502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TRANSICION HACIA LA ECONOMIA CIRCULAR</a:t>
          </a:r>
          <a:endParaRPr lang="es-ES" sz="10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9064" y="113648"/>
        <a:ext cx="1441961" cy="356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C76EE-3EF2-4643-B99F-BC7BE3DC8709}">
      <dsp:nvSpPr>
        <dsp:cNvPr id="0" name=""/>
        <dsp:cNvSpPr/>
      </dsp:nvSpPr>
      <dsp:spPr>
        <a:xfrm>
          <a:off x="2020" y="0"/>
          <a:ext cx="2516929" cy="407914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bg1">
                  <a:lumMod val="50000"/>
                </a:schemeClr>
              </a:solidFill>
            </a:rPr>
            <a:t>PGRIN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bg1">
                  <a:lumMod val="50000"/>
                </a:schemeClr>
              </a:solidFill>
            </a:rPr>
            <a:t>2010-2020</a:t>
          </a:r>
          <a:endParaRPr lang="es-ES" sz="11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5977" y="0"/>
        <a:ext cx="2109015" cy="407914"/>
      </dsp:txXfrm>
    </dsp:sp>
    <dsp:sp modelId="{238CA28B-C525-48C5-85D5-9F6D175BC7A3}">
      <dsp:nvSpPr>
        <dsp:cNvPr id="0" name=""/>
        <dsp:cNvSpPr/>
      </dsp:nvSpPr>
      <dsp:spPr>
        <a:xfrm>
          <a:off x="2261631" y="0"/>
          <a:ext cx="3214063" cy="407914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PRN 2017-2027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465588" y="0"/>
        <a:ext cx="2806149" cy="407914"/>
      </dsp:txXfrm>
    </dsp:sp>
    <dsp:sp modelId="{C148EDA5-A503-4B3B-A784-E50B6AEC4367}">
      <dsp:nvSpPr>
        <dsp:cNvPr id="0" name=""/>
        <dsp:cNvSpPr/>
      </dsp:nvSpPr>
      <dsp:spPr>
        <a:xfrm>
          <a:off x="5323660" y="0"/>
          <a:ext cx="1877139" cy="407914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………….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5527617" y="0"/>
        <a:ext cx="1469225" cy="40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864C-4A50-4071-ACD4-51007906108A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5804-A9AF-4808-878A-519AADC557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87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5804-A9AF-4808-878A-519AADC5571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4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65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66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28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327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87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040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49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62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15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00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25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02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05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36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61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43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3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91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9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9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08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5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09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53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84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3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6.png"/><Relationship Id="rId7" Type="http://schemas.openxmlformats.org/officeDocument/2006/relationships/diagramData" Target="../diagrams/data2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26" Type="http://schemas.openxmlformats.org/officeDocument/2006/relationships/image" Target="../media/image39.png"/><Relationship Id="rId3" Type="http://schemas.openxmlformats.org/officeDocument/2006/relationships/image" Target="../media/image4.png"/><Relationship Id="rId21" Type="http://schemas.openxmlformats.org/officeDocument/2006/relationships/diagramData" Target="../diagrams/data7.xml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5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24" Type="http://schemas.openxmlformats.org/officeDocument/2006/relationships/diagramColors" Target="../diagrams/colors7.xml"/><Relationship Id="rId5" Type="http://schemas.openxmlformats.org/officeDocument/2006/relationships/image" Target="../media/image5.png"/><Relationship Id="rId15" Type="http://schemas.microsoft.com/office/2007/relationships/diagramDrawing" Target="../diagrams/drawing5.xml"/><Relationship Id="rId23" Type="http://schemas.openxmlformats.org/officeDocument/2006/relationships/diagramQuickStyle" Target="../diagrams/quickStyle7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Relationship Id="rId22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2 Conector recto"/>
          <p:cNvCxnSpPr/>
          <p:nvPr/>
        </p:nvCxnSpPr>
        <p:spPr>
          <a:xfrm>
            <a:off x="2100976" y="6248400"/>
            <a:ext cx="4919296" cy="0"/>
          </a:xfrm>
          <a:prstGeom prst="line">
            <a:avLst/>
          </a:prstGeom>
          <a:ln w="12700">
            <a:solidFill>
              <a:srgbClr val="848A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/>
          <p:cNvCxnSpPr/>
          <p:nvPr/>
        </p:nvCxnSpPr>
        <p:spPr>
          <a:xfrm rot="5400000">
            <a:off x="4534910" y="6496906"/>
            <a:ext cx="304800" cy="14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6215064"/>
            <a:ext cx="105507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0" y="357000"/>
            <a:ext cx="9144000" cy="395654"/>
          </a:xfrm>
          <a:prstGeom prst="rect">
            <a:avLst/>
          </a:prstGeom>
          <a:gradFill flip="none" rotWithShape="1">
            <a:gsLst>
              <a:gs pos="40000">
                <a:srgbClr val="C000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0" y="682448"/>
            <a:ext cx="8911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</a:t>
            </a:r>
          </a:p>
          <a:p>
            <a:pPr algn="r"/>
            <a:r>
              <a:rPr lang="es-ES_tradnl" sz="40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EJERCICIO 2022</a:t>
            </a:r>
            <a:endParaRPr lang="es-ES" sz="4000" b="1" dirty="0" smtClean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63434" y="5747629"/>
            <a:ext cx="490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ea typeface="Segoe UI Black" panose="020B0A02040204020203" pitchFamily="34" charset="0"/>
              </a:rPr>
              <a:t>29 de Marzo 2023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28366" y="1986085"/>
            <a:ext cx="8453789" cy="3170099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</a:t>
            </a:r>
          </a:p>
          <a:p>
            <a:pPr algn="r"/>
            <a:r>
              <a:rPr lang="es-ES_tradnl" sz="32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 comerciales</a:t>
            </a:r>
            <a:r>
              <a:rPr lang="es-ES_tradnl" sz="24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r"/>
            <a:endParaRPr lang="es-ES_tradnl" sz="24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r"/>
            <a:r>
              <a:rPr lang="es-ES_tradnl" sz="28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EVOLUCION DE LA GENERACIÓN </a:t>
            </a:r>
          </a:p>
          <a:p>
            <a:pPr algn="r"/>
            <a:r>
              <a:rPr lang="es-ES_tradnl" sz="28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 GESTION. SEGUIMIENTO </a:t>
            </a:r>
          </a:p>
          <a:p>
            <a:pPr algn="r"/>
            <a:r>
              <a:rPr lang="es-ES_tradnl" sz="28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OBJETIVOS</a:t>
            </a:r>
          </a:p>
          <a:p>
            <a:pPr algn="r"/>
            <a:r>
              <a:rPr lang="es-ES_tradnl" sz="2800" b="1" i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Datos provisionales  </a:t>
            </a:r>
            <a:endParaRPr lang="es-ES" sz="2800" b="1" i="1" dirty="0" smtClean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H="1">
            <a:off x="2191732" y="1986085"/>
            <a:ext cx="67194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6349062"/>
            <a:ext cx="1242368" cy="320298"/>
          </a:xfrm>
          <a:prstGeom prst="rect">
            <a:avLst/>
          </a:prstGeom>
        </p:spPr>
      </p:pic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7160" y="5493146"/>
            <a:ext cx="3669680" cy="68451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 flipH="1">
            <a:off x="3213882" y="3284984"/>
            <a:ext cx="577936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409" y="3228827"/>
            <a:ext cx="4521239" cy="268728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740495" y="1045772"/>
            <a:ext cx="4842842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recogió 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el </a:t>
            </a:r>
          </a:p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contenedor de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Fracción Resto </a:t>
            </a:r>
          </a:p>
          <a:p>
            <a:pPr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 36% menos respecto a 2010)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5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</a:t>
            </a:r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MEZCLADA DE 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RACCION 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RESTO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0918" y="1161484"/>
            <a:ext cx="159277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 2022, un total de </a:t>
            </a:r>
            <a:r>
              <a:rPr lang="es-ES" b="1" dirty="0" smtClean="0">
                <a:solidFill>
                  <a:schemeClr val="bg1"/>
                </a:solidFill>
              </a:rPr>
              <a:t>202 </a:t>
            </a:r>
            <a:r>
              <a:rPr lang="es-ES" b="1" dirty="0" smtClean="0">
                <a:solidFill>
                  <a:schemeClr val="bg1"/>
                </a:solidFill>
              </a:rPr>
              <a:t>kg </a:t>
            </a:r>
            <a:r>
              <a:rPr lang="es-ES" sz="1400" dirty="0" smtClean="0">
                <a:solidFill>
                  <a:schemeClr val="bg1"/>
                </a:solidFill>
              </a:rPr>
              <a:t>por ciudadano</a:t>
            </a: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530" y="1155162"/>
            <a:ext cx="2188654" cy="963251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65825" y="2405263"/>
            <a:ext cx="8538935" cy="6155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En el ámbito </a:t>
            </a:r>
            <a:r>
              <a:rPr lang="es-ES_tradnl" sz="1600" dirty="0">
                <a:solidFill>
                  <a:schemeClr val="bg1"/>
                </a:solidFill>
              </a:rPr>
              <a:t>de la  Comarca de Pamplona la </a:t>
            </a:r>
            <a:r>
              <a:rPr lang="es-ES_tradnl" sz="1600" dirty="0" smtClean="0">
                <a:solidFill>
                  <a:schemeClr val="bg1"/>
                </a:solidFill>
              </a:rPr>
              <a:t>generación por ciudadano  de la </a:t>
            </a:r>
            <a:r>
              <a:rPr lang="es-ES_tradnl" sz="1600" b="1" dirty="0" smtClean="0">
                <a:solidFill>
                  <a:schemeClr val="bg1"/>
                </a:solidFill>
              </a:rPr>
              <a:t>Fracción Resto </a:t>
            </a:r>
            <a:r>
              <a:rPr lang="es-ES_tradnl" sz="1600" dirty="0">
                <a:solidFill>
                  <a:schemeClr val="bg1"/>
                </a:solidFill>
              </a:rPr>
              <a:t>se ha reducido en un </a:t>
            </a:r>
            <a:r>
              <a:rPr lang="es-ES_tradnl" b="1" dirty="0" smtClean="0">
                <a:solidFill>
                  <a:schemeClr val="bg1"/>
                </a:solidFill>
              </a:rPr>
              <a:t>16% </a:t>
            </a:r>
            <a:r>
              <a:rPr lang="es-ES_tradnl" sz="1600" dirty="0">
                <a:solidFill>
                  <a:schemeClr val="bg1"/>
                </a:solidFill>
              </a:rPr>
              <a:t>respecto al año </a:t>
            </a:r>
            <a:r>
              <a:rPr lang="es-ES_tradnl" sz="1600" dirty="0" smtClean="0">
                <a:solidFill>
                  <a:schemeClr val="bg1"/>
                </a:solidFill>
              </a:rPr>
              <a:t>anterior.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 rot="7755103">
            <a:off x="8022803" y="2541463"/>
            <a:ext cx="10425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Fdg</a:t>
            </a:r>
          </a:p>
          <a:p>
            <a:r>
              <a:rPr lang="es-ES_tradnl" sz="1600" dirty="0" smtClean="0">
                <a:solidFill>
                  <a:schemeClr val="bg1"/>
                </a:solidFill>
              </a:rPr>
              <a:t>gfggG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28" name="CuadroTexto 9"/>
          <p:cNvSpPr txBox="1"/>
          <p:nvPr/>
        </p:nvSpPr>
        <p:spPr>
          <a:xfrm>
            <a:off x="7163274" y="1995286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133.701 t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972502" y="3541752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8018714" y="3553538"/>
            <a:ext cx="796462" cy="0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7997928" y="3553538"/>
            <a:ext cx="20786" cy="1912179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825" y="3214299"/>
            <a:ext cx="4302584" cy="27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/>
          <p:cNvSpPr txBox="1"/>
          <p:nvPr/>
        </p:nvSpPr>
        <p:spPr>
          <a:xfrm>
            <a:off x="97980" y="2086296"/>
            <a:ext cx="1226603" cy="1877437"/>
          </a:xfrm>
          <a:prstGeom prst="borderCallout1">
            <a:avLst>
              <a:gd name="adj1" fmla="val 102834"/>
              <a:gd name="adj2" fmla="val 13644"/>
              <a:gd name="adj3" fmla="val 520228"/>
              <a:gd name="adj4" fmla="val -13923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s-ES_tradnl" dirty="0">
                <a:solidFill>
                  <a:srgbClr val="FF0000"/>
                </a:solidFill>
              </a:rPr>
              <a:t>¡¡¡ OBJETIVO CUMPLIDO </a:t>
            </a:r>
            <a:r>
              <a:rPr lang="es-ES_tradnl" dirty="0" smtClean="0">
                <a:solidFill>
                  <a:srgbClr val="FF0000"/>
                </a:solidFill>
              </a:rPr>
              <a:t>!!!</a:t>
            </a:r>
            <a:endParaRPr lang="es-ES_tradnl" sz="900" dirty="0">
              <a:solidFill>
                <a:srgbClr val="FF0000"/>
              </a:solidFill>
            </a:endParaRPr>
          </a:p>
          <a:p>
            <a:pPr algn="l"/>
            <a:r>
              <a:rPr lang="es-ES_tradnl" b="0" dirty="0"/>
              <a:t>El</a:t>
            </a:r>
            <a:r>
              <a:rPr lang="es-ES_tradnl" dirty="0"/>
              <a:t> </a:t>
            </a:r>
            <a:r>
              <a:rPr lang="es-ES_tradnl" sz="1800" dirty="0" smtClean="0">
                <a:solidFill>
                  <a:schemeClr val="accent6"/>
                </a:solidFill>
              </a:rPr>
              <a:t>50%</a:t>
            </a:r>
            <a:r>
              <a:rPr lang="es-ES_tradnl" sz="1800" b="0" dirty="0" smtClean="0">
                <a:solidFill>
                  <a:schemeClr val="accent6"/>
                </a:solidFill>
              </a:rPr>
              <a:t> </a:t>
            </a:r>
            <a:r>
              <a:rPr lang="es-ES_tradnl" b="0" dirty="0"/>
              <a:t>de los residuos </a:t>
            </a:r>
            <a:r>
              <a:rPr lang="es-ES_tradnl" b="0" dirty="0" smtClean="0"/>
              <a:t>se han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reciclado y preparado para la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reutilización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899547" y="6292332"/>
            <a:ext cx="2516122" cy="416222"/>
            <a:chOff x="11742580" y="6419890"/>
            <a:chExt cx="2176493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11742580" y="6419890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12592" y="6453205"/>
              <a:ext cx="1006481" cy="244489"/>
            </a:xfrm>
            <a:prstGeom prst="rect">
              <a:avLst/>
            </a:prstGeom>
          </p:spPr>
        </p:pic>
      </p:grp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PREPARACION PARA LA REUTILIZACION Y RECICLADO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3940" y="1159050"/>
            <a:ext cx="1433724" cy="80021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 2022, un total 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de </a:t>
            </a:r>
            <a:r>
              <a:rPr lang="es-ES" b="1" dirty="0" smtClean="0">
                <a:solidFill>
                  <a:schemeClr val="bg1"/>
                </a:solidFill>
              </a:rPr>
              <a:t>208 </a:t>
            </a:r>
            <a:r>
              <a:rPr lang="es-ES" b="1" dirty="0" smtClean="0">
                <a:solidFill>
                  <a:schemeClr val="bg1"/>
                </a:solidFill>
              </a:rPr>
              <a:t>kg </a:t>
            </a:r>
            <a:r>
              <a:rPr lang="es-ES" sz="1400" dirty="0" smtClean="0">
                <a:solidFill>
                  <a:schemeClr val="bg1"/>
                </a:solidFill>
              </a:rPr>
              <a:t>por </a:t>
            </a:r>
            <a:r>
              <a:rPr lang="es-ES" sz="1400" dirty="0" smtClean="0">
                <a:solidFill>
                  <a:schemeClr val="bg1"/>
                </a:solidFill>
              </a:rPr>
              <a:t>ciudadano</a:t>
            </a:r>
            <a:endParaRPr lang="es-ES" sz="1400" i="1" dirty="0" smtClean="0">
              <a:solidFill>
                <a:schemeClr val="bg1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 flipH="1">
            <a:off x="2727315" y="2631814"/>
            <a:ext cx="321107" cy="2065859"/>
          </a:xfrm>
          <a:prstGeom prst="leftBrac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/>
          <p:cNvCxnSpPr>
            <a:endCxn id="9" idx="0"/>
          </p:cNvCxnSpPr>
          <p:nvPr/>
        </p:nvCxnSpPr>
        <p:spPr>
          <a:xfrm>
            <a:off x="1654744" y="2630974"/>
            <a:ext cx="1072571" cy="8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rir llave 25"/>
          <p:cNvSpPr/>
          <p:nvPr/>
        </p:nvSpPr>
        <p:spPr>
          <a:xfrm flipH="1">
            <a:off x="1936061" y="2622958"/>
            <a:ext cx="321107" cy="509243"/>
          </a:xfrm>
          <a:prstGeom prst="leftBrac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2004986" y="2546031"/>
            <a:ext cx="78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0,4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es-E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2363446" y="4698623"/>
            <a:ext cx="37249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887868" y="3234759"/>
            <a:ext cx="76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50%</a:t>
            </a:r>
            <a:endParaRPr lang="es-E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932040" y="1107275"/>
            <a:ext cx="412323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han </a:t>
            </a:r>
            <a:r>
              <a:rPr lang="es-ES_tradn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preparado para la reutilización 1.105 </a:t>
            </a:r>
            <a:r>
              <a:rPr lang="es-ES_tradn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voluminosos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_tradnl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RAEEs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textiles. Representa un </a:t>
            </a:r>
            <a:r>
              <a:rPr lang="es-ES_tradnl" sz="1400" b="1" dirty="0">
                <a:solidFill>
                  <a:schemeClr val="accent6"/>
                </a:solidFill>
              </a:rPr>
              <a:t>0,4%</a:t>
            </a:r>
            <a:r>
              <a:rPr lang="es-ES_tradnl" sz="1200" b="1" dirty="0">
                <a:solidFill>
                  <a:schemeClr val="accent6"/>
                </a:solidFill>
              </a:rPr>
              <a:t>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respecto al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residuos domésticos </a:t>
            </a:r>
            <a:r>
              <a:rPr lang="es-ES_tradnl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generados</a:t>
            </a:r>
            <a:r>
              <a:rPr lang="es-ES_tradnl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(10% de las </a:t>
            </a:r>
          </a:p>
          <a:p>
            <a:pPr algn="r"/>
            <a:r>
              <a:rPr lang="es-ES_tradnl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entradas en Traperos de Emaús)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</a:t>
            </a: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ES_tradnl" sz="1100" b="1" dirty="0" smtClean="0">
                <a:solidFill>
                  <a:schemeClr val="accent4"/>
                </a:solidFill>
              </a:rPr>
              <a:t>2025 es  alcanzar  el 5%,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</a:p>
          <a:p>
            <a:pPr algn="r"/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habrá que aumentar hasta el </a:t>
            </a:r>
          </a:p>
          <a:p>
            <a:pPr algn="r"/>
            <a:r>
              <a:rPr lang="es-ES_tradnl" sz="1100" b="1" dirty="0" smtClean="0">
                <a:solidFill>
                  <a:schemeClr val="accent2"/>
                </a:solidFill>
              </a:rPr>
              <a:t>10</a:t>
            </a:r>
            <a:r>
              <a:rPr lang="es-ES_tradnl" sz="1100" b="1" dirty="0" smtClean="0">
                <a:solidFill>
                  <a:schemeClr val="accent2"/>
                </a:solidFill>
              </a:rPr>
              <a:t>% en 2030</a:t>
            </a:r>
            <a:r>
              <a:rPr lang="es-ES_tradnl" sz="1100" dirty="0" smtClean="0">
                <a:solidFill>
                  <a:schemeClr val="accent2"/>
                </a:solidFill>
              </a:rPr>
              <a:t>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_tradnl" sz="1100" b="1" dirty="0" smtClean="0">
                <a:solidFill>
                  <a:srgbClr val="FF0000"/>
                </a:solidFill>
              </a:rPr>
              <a:t>15</a:t>
            </a:r>
            <a:r>
              <a:rPr lang="es-ES_tradnl" sz="1100" b="1" dirty="0" smtClean="0">
                <a:solidFill>
                  <a:srgbClr val="FF0000"/>
                </a:solidFill>
              </a:rPr>
              <a:t>% en 2035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 rot="3665880">
            <a:off x="2969375" y="5531227"/>
            <a:ext cx="10677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Fdsggfdgg</a:t>
            </a:r>
          </a:p>
          <a:p>
            <a:r>
              <a:rPr lang="es-ES_tradnl" sz="1600" dirty="0" smtClean="0">
                <a:solidFill>
                  <a:schemeClr val="bg1"/>
                </a:solidFill>
              </a:rPr>
              <a:t>G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8528070"/>
              </p:ext>
            </p:extLst>
          </p:nvPr>
        </p:nvGraphicFramePr>
        <p:xfrm>
          <a:off x="12979" y="2630974"/>
          <a:ext cx="3352551" cy="34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2" name="CuadroTexto 31"/>
          <p:cNvSpPr txBox="1"/>
          <p:nvPr/>
        </p:nvSpPr>
        <p:spPr>
          <a:xfrm>
            <a:off x="2827922" y="3643704"/>
            <a:ext cx="103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138.000 t</a:t>
            </a:r>
            <a:endParaRPr lang="es-E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925032" y="2899733"/>
            <a:ext cx="103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1.105 t</a:t>
            </a:r>
            <a:endParaRPr lang="es-ES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 rot="2594609">
            <a:off x="4167150" y="1650029"/>
            <a:ext cx="23195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7119263" y="2990699"/>
            <a:ext cx="0" cy="2268492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7098110" y="2947612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7119263" y="2990699"/>
            <a:ext cx="796462" cy="0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1773" y="2550675"/>
            <a:ext cx="5243499" cy="29815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3150" y="5214914"/>
            <a:ext cx="285750" cy="20002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547664" y="1129607"/>
            <a:ext cx="351559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destinó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un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%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más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</a:p>
          <a:p>
            <a:pPr algn="ctr"/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preparación para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reutilización </a:t>
            </a:r>
          </a:p>
          <a:p>
            <a:pPr algn="ctr"/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reciclado</a:t>
            </a:r>
          </a:p>
          <a:p>
            <a:pPr algn="ctr"/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más del doble respecto a 2010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E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22" y="1799897"/>
            <a:ext cx="5905660" cy="296754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867872" y="943360"/>
            <a:ext cx="56101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destinó </a:t>
            </a:r>
            <a:r>
              <a:rPr lang="es-ES" sz="2000" b="1" dirty="0" smtClean="0">
                <a:solidFill>
                  <a:srgbClr val="FF0000"/>
                </a:solidFill>
              </a:rPr>
              <a:t>un </a:t>
            </a:r>
            <a:r>
              <a:rPr lang="es-ES" sz="2000" b="1" dirty="0">
                <a:solidFill>
                  <a:srgbClr val="FF0000"/>
                </a:solidFill>
              </a:rPr>
              <a:t>6</a:t>
            </a:r>
            <a:r>
              <a:rPr lang="es-ES" sz="2800" b="1" dirty="0" smtClean="0">
                <a:solidFill>
                  <a:srgbClr val="FF0000"/>
                </a:solidFill>
              </a:rPr>
              <a:t>% </a:t>
            </a:r>
            <a:r>
              <a:rPr lang="es-ES" sz="2000" b="1" dirty="0" smtClean="0">
                <a:solidFill>
                  <a:srgbClr val="FF0000"/>
                </a:solidFill>
              </a:rPr>
              <a:t>menos </a:t>
            </a:r>
          </a:p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residuos a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vertedero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23% </a:t>
            </a:r>
            <a:r>
              <a:rPr lang="es-E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respecto a 2010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5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</a:t>
            </a:r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ELIMINACION EN VERTEDERO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0918" y="1208548"/>
            <a:ext cx="1592770" cy="861774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 2022, un total 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de </a:t>
            </a:r>
            <a:r>
              <a:rPr lang="es-ES" b="1" dirty="0" smtClean="0">
                <a:solidFill>
                  <a:schemeClr val="bg1"/>
                </a:solidFill>
              </a:rPr>
              <a:t>207 </a:t>
            </a:r>
            <a:r>
              <a:rPr lang="es-ES" b="1" dirty="0" smtClean="0">
                <a:solidFill>
                  <a:schemeClr val="bg1"/>
                </a:solidFill>
              </a:rPr>
              <a:t>kg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 smtClean="0">
                <a:solidFill>
                  <a:schemeClr val="bg1"/>
                </a:solidFill>
              </a:rPr>
              <a:t>ciudadano</a:t>
            </a:r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31627282"/>
              </p:ext>
            </p:extLst>
          </p:nvPr>
        </p:nvGraphicFramePr>
        <p:xfrm>
          <a:off x="17048" y="2703367"/>
          <a:ext cx="3352551" cy="34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brir llave 8"/>
          <p:cNvSpPr/>
          <p:nvPr/>
        </p:nvSpPr>
        <p:spPr>
          <a:xfrm flipH="1">
            <a:off x="3369598" y="4877152"/>
            <a:ext cx="343175" cy="1231613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2728309" y="4877152"/>
            <a:ext cx="663358" cy="45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3541185" y="5120725"/>
            <a:ext cx="62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50%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22" name="CuadroTexto 9"/>
          <p:cNvSpPr txBox="1"/>
          <p:nvPr/>
        </p:nvSpPr>
        <p:spPr>
          <a:xfrm>
            <a:off x="3541185" y="5507121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rgbClr val="FF0000"/>
                </a:solidFill>
              </a:rPr>
              <a:t>137.700 t</a:t>
            </a:r>
            <a:endParaRPr lang="es-ES" sz="1800" b="1" dirty="0">
              <a:solidFill>
                <a:srgbClr val="FF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662735" y="1921650"/>
            <a:ext cx="817615" cy="2311579"/>
            <a:chOff x="2439290" y="1433196"/>
            <a:chExt cx="817615" cy="2311579"/>
          </a:xfrm>
        </p:grpSpPr>
        <p:cxnSp>
          <p:nvCxnSpPr>
            <p:cNvPr id="24" name="Conector recto 23"/>
            <p:cNvCxnSpPr/>
            <p:nvPr/>
          </p:nvCxnSpPr>
          <p:spPr>
            <a:xfrm>
              <a:off x="2460443" y="1476283"/>
              <a:ext cx="0" cy="2268492"/>
            </a:xfrm>
            <a:prstGeom prst="line">
              <a:avLst/>
            </a:prstGeom>
            <a:ln>
              <a:solidFill>
                <a:schemeClr val="tx1">
                  <a:alpha val="56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CuadroTexto 24"/>
            <p:cNvSpPr txBox="1"/>
            <p:nvPr/>
          </p:nvSpPr>
          <p:spPr>
            <a:xfrm>
              <a:off x="2439290" y="1433196"/>
              <a:ext cx="701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_tradnl" sz="1000" i="1" dirty="0" smtClean="0"/>
                <a:t>Fondo</a:t>
              </a:r>
            </a:p>
            <a:p>
              <a:r>
                <a:rPr lang="es-ES_tradnl" sz="1000" i="1" dirty="0" smtClean="0"/>
                <a:t>Residuos</a:t>
              </a:r>
              <a:endParaRPr lang="es-ES" sz="1000" i="1" dirty="0"/>
            </a:p>
          </p:txBody>
        </p:sp>
        <p:cxnSp>
          <p:nvCxnSpPr>
            <p:cNvPr id="26" name="Conector recto de flecha 25"/>
            <p:cNvCxnSpPr/>
            <p:nvPr/>
          </p:nvCxnSpPr>
          <p:spPr>
            <a:xfrm>
              <a:off x="2460443" y="1476283"/>
              <a:ext cx="796462" cy="0"/>
            </a:xfrm>
            <a:prstGeom prst="straightConnector1">
              <a:avLst/>
            </a:prstGeom>
            <a:ln>
              <a:solidFill>
                <a:schemeClr val="dk1">
                  <a:alpha val="8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517" y="4507973"/>
            <a:ext cx="2381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6268106" y="6287952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84259" y="1134552"/>
            <a:ext cx="1618600" cy="138499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 2022, por primera 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vez se cumple con el objetivo 2016 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de vertido de RMB por </a:t>
            </a:r>
            <a:r>
              <a:rPr lang="es-ES" sz="1400" b="1" dirty="0" smtClean="0">
                <a:solidFill>
                  <a:schemeClr val="bg1"/>
                </a:solidFill>
              </a:rPr>
              <a:t>debajo del 35</a:t>
            </a:r>
            <a:r>
              <a:rPr lang="es-ES" sz="1400" b="1" dirty="0" smtClean="0">
                <a:solidFill>
                  <a:schemeClr val="bg1"/>
                </a:solidFill>
              </a:rPr>
              <a:t>%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30188" y="1131762"/>
            <a:ext cx="223224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destinó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un 14 </a:t>
            </a:r>
            <a:r>
              <a:rPr lang="es-ES" sz="2800" b="1" dirty="0" smtClean="0">
                <a:solidFill>
                  <a:srgbClr val="FF0000"/>
                </a:solidFill>
              </a:rPr>
              <a:t>% </a:t>
            </a:r>
            <a:r>
              <a:rPr lang="es-ES" sz="2000" b="1" dirty="0" smtClean="0">
                <a:solidFill>
                  <a:srgbClr val="FF0000"/>
                </a:solidFill>
              </a:rPr>
              <a:t>menos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vertedero de RMB, </a:t>
            </a:r>
          </a:p>
          <a:p>
            <a:pPr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50% </a:t>
            </a: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menos respecto a 2010)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48592889"/>
              </p:ext>
            </p:extLst>
          </p:nvPr>
        </p:nvGraphicFramePr>
        <p:xfrm>
          <a:off x="-17253" y="2734990"/>
          <a:ext cx="3352551" cy="34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Abrir llave 8"/>
          <p:cNvSpPr/>
          <p:nvPr/>
        </p:nvSpPr>
        <p:spPr>
          <a:xfrm flipH="1">
            <a:off x="2963246" y="4921999"/>
            <a:ext cx="321024" cy="536503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/>
          <p:cNvCxnSpPr/>
          <p:nvPr/>
        </p:nvCxnSpPr>
        <p:spPr>
          <a:xfrm>
            <a:off x="2462333" y="4921999"/>
            <a:ext cx="61829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3008751" y="5159376"/>
            <a:ext cx="7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18</a:t>
            </a:r>
            <a:r>
              <a:rPr lang="es-ES" sz="2400" b="1" dirty="0" smtClean="0">
                <a:solidFill>
                  <a:srgbClr val="FF0000"/>
                </a:solidFill>
              </a:rPr>
              <a:t>%</a:t>
            </a:r>
            <a:endParaRPr lang="es-ES" sz="2000" b="1" dirty="0" smtClean="0"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235892" y="1216075"/>
            <a:ext cx="4406901" cy="1415772"/>
          </a:xfrm>
          <a:prstGeom prst="borderCallout1">
            <a:avLst>
              <a:gd name="adj1" fmla="val 102834"/>
              <a:gd name="adj2" fmla="val 13644"/>
              <a:gd name="adj3" fmla="val 520228"/>
              <a:gd name="adj4" fmla="val -13923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s-ES_tradnl" dirty="0">
                <a:solidFill>
                  <a:srgbClr val="FF0000"/>
                </a:solidFill>
              </a:rPr>
              <a:t>¡¡¡ OBJETIVO CUMPLIDO </a:t>
            </a:r>
            <a:r>
              <a:rPr lang="es-ES_tradnl" dirty="0" smtClean="0">
                <a:solidFill>
                  <a:srgbClr val="FF0000"/>
                </a:solidFill>
              </a:rPr>
              <a:t>!!!</a:t>
            </a:r>
          </a:p>
          <a:p>
            <a:pPr algn="l"/>
            <a:r>
              <a:rPr lang="es-ES_tradnl" b="0" dirty="0" smtClean="0"/>
              <a:t>El 36% de </a:t>
            </a:r>
            <a:r>
              <a:rPr lang="es-ES_tradnl" b="0" dirty="0"/>
              <a:t>los residuos destinados a </a:t>
            </a:r>
            <a:endParaRPr lang="es-ES_tradnl" b="0" dirty="0" smtClean="0"/>
          </a:p>
          <a:p>
            <a:pPr algn="l"/>
            <a:r>
              <a:rPr lang="es-ES_tradnl" b="0" dirty="0" smtClean="0"/>
              <a:t>vertedero son </a:t>
            </a:r>
            <a:r>
              <a:rPr lang="es-ES_tradnl" b="0" dirty="0" smtClean="0"/>
              <a:t>biodegradables (18% del </a:t>
            </a:r>
          </a:p>
          <a:p>
            <a:pPr algn="l"/>
            <a:r>
              <a:rPr lang="es-ES_tradnl" b="0" dirty="0" smtClean="0"/>
              <a:t>total de residuos domésticos. </a:t>
            </a:r>
            <a:r>
              <a:rPr lang="es-ES_tradnl" b="0" dirty="0" smtClean="0"/>
              <a:t>Representan </a:t>
            </a:r>
            <a:r>
              <a:rPr lang="es-ES_tradnl" b="0" dirty="0"/>
              <a:t>el </a:t>
            </a:r>
            <a:endParaRPr lang="es-ES_tradnl" b="0" dirty="0" smtClean="0"/>
          </a:p>
          <a:p>
            <a:pPr algn="l"/>
            <a:r>
              <a:rPr lang="es-ES_tradnl" sz="1600" dirty="0" smtClean="0">
                <a:solidFill>
                  <a:schemeClr val="accent6"/>
                </a:solidFill>
              </a:rPr>
              <a:t>34,8 %  </a:t>
            </a:r>
            <a:r>
              <a:rPr lang="es-ES_tradnl" b="0" dirty="0" smtClean="0"/>
              <a:t>respecto </a:t>
            </a:r>
            <a:r>
              <a:rPr lang="es-ES_tradnl" b="0" dirty="0"/>
              <a:t>a los </a:t>
            </a:r>
            <a:r>
              <a:rPr lang="es-ES_tradnl" b="0" dirty="0" smtClean="0"/>
              <a:t>generados </a:t>
            </a:r>
            <a:r>
              <a:rPr lang="es-ES_tradnl" b="0" dirty="0"/>
              <a:t>en 1995, año de </a:t>
            </a:r>
            <a:endParaRPr lang="es-ES_tradnl" b="0" dirty="0" smtClean="0"/>
          </a:p>
          <a:p>
            <a:pPr algn="l"/>
            <a:r>
              <a:rPr lang="es-ES_tradnl" b="0" dirty="0" smtClean="0"/>
              <a:t>referencia </a:t>
            </a:r>
            <a:r>
              <a:rPr lang="es-ES_tradnl" b="0" dirty="0"/>
              <a:t>para el </a:t>
            </a:r>
            <a:r>
              <a:rPr lang="es-ES_tradnl" b="0" dirty="0" smtClean="0"/>
              <a:t>seguimiento </a:t>
            </a:r>
            <a:r>
              <a:rPr lang="es-ES_tradnl" b="0" dirty="0"/>
              <a:t>del objetivo </a:t>
            </a:r>
            <a:r>
              <a:rPr lang="es-ES_tradnl" b="0" dirty="0" smtClean="0"/>
              <a:t>del </a:t>
            </a:r>
            <a:r>
              <a:rPr lang="es-ES_tradnl" dirty="0" smtClean="0">
                <a:solidFill>
                  <a:srgbClr val="CC0000"/>
                </a:solidFill>
              </a:rPr>
              <a:t>35%</a:t>
            </a:r>
            <a:r>
              <a:rPr lang="es-ES_tradnl" baseline="-25000" dirty="0" smtClean="0">
                <a:solidFill>
                  <a:srgbClr val="CC0000"/>
                </a:solidFill>
              </a:rPr>
              <a:t>2016</a:t>
            </a:r>
            <a:r>
              <a:rPr lang="es-ES_tradnl" baseline="-25000" dirty="0" smtClean="0"/>
              <a:t>.</a:t>
            </a:r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6087" y="2979726"/>
            <a:ext cx="5142585" cy="289419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 rot="2652781">
            <a:off x="7081535" y="1388547"/>
            <a:ext cx="20377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VERTIDO RESIDUOS BIODEGRADABLES - RMB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</a:t>
            </a:r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rot="2531630">
            <a:off x="7661862" y="1359010"/>
            <a:ext cx="11263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9"/>
          <p:cNvSpPr txBox="1"/>
          <p:nvPr/>
        </p:nvSpPr>
        <p:spPr>
          <a:xfrm>
            <a:off x="2954675" y="4877612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rgbClr val="FF0000"/>
                </a:solidFill>
              </a:rPr>
              <a:t>50.600t 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 rot="201553">
            <a:off x="8131833" y="1114723"/>
            <a:ext cx="652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9248" y="6402243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32514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ACTUACIONES EJECUTADAS DESTACADAS 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92052"/>
              </p:ext>
            </p:extLst>
          </p:nvPr>
        </p:nvGraphicFramePr>
        <p:xfrm>
          <a:off x="177450" y="1071566"/>
          <a:ext cx="8712968" cy="518484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69166">
                  <a:extLst>
                    <a:ext uri="{9D8B030D-6E8A-4147-A177-3AD203B41FA5}">
                      <a16:colId xmlns:a16="http://schemas.microsoft.com/office/drawing/2014/main" val="1027982300"/>
                    </a:ext>
                  </a:extLst>
                </a:gridCol>
                <a:gridCol w="7543802">
                  <a:extLst>
                    <a:ext uri="{9D8B030D-6E8A-4147-A177-3AD203B41FA5}">
                      <a16:colId xmlns:a16="http://schemas.microsoft.com/office/drawing/2014/main" val="51926057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LINEA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ACTUACIONES </a:t>
                      </a:r>
                      <a:r>
                        <a:rPr lang="es-ES_tradnl" dirty="0" smtClean="0"/>
                        <a:t>EJECUTADAS</a:t>
                      </a:r>
                      <a:r>
                        <a:rPr lang="es-ES_tradnl" baseline="0" dirty="0" smtClean="0"/>
                        <a:t> POR LAS ENTIDADES LOCALES EN </a:t>
                      </a:r>
                      <a:r>
                        <a:rPr lang="es-ES_tradnl" dirty="0" smtClean="0"/>
                        <a:t>2022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926664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Materia orgánica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dirty="0" smtClean="0"/>
                        <a:t>Ampliación</a:t>
                      </a:r>
                      <a:r>
                        <a:rPr lang="es-ES_tradnl" baseline="0" dirty="0" smtClean="0"/>
                        <a:t> y consolidación de la recogida selectiva (Sangüesa, </a:t>
                      </a:r>
                      <a:r>
                        <a:rPr lang="es-ES_tradnl" baseline="0" dirty="0" smtClean="0"/>
                        <a:t>Ribera, </a:t>
                      </a:r>
                      <a:r>
                        <a:rPr lang="es-ES_tradnl" baseline="0" dirty="0" err="1" smtClean="0"/>
                        <a:t>Sakana</a:t>
                      </a:r>
                      <a:r>
                        <a:rPr lang="es-ES_tradnl" baseline="0" dirty="0" smtClean="0"/>
                        <a:t> (</a:t>
                      </a:r>
                      <a:r>
                        <a:rPr lang="es-ES_tradnl" baseline="0" dirty="0" err="1" smtClean="0"/>
                        <a:t>Irurtzun</a:t>
                      </a:r>
                      <a:r>
                        <a:rPr lang="es-ES_tradnl" baseline="0" dirty="0" smtClean="0"/>
                        <a:t>), …)</a:t>
                      </a:r>
                      <a:endParaRPr lang="es-ES_tradnl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 smtClean="0"/>
                        <a:t>Implantación sistema electrónico acceso a </a:t>
                      </a:r>
                      <a:r>
                        <a:rPr lang="es-ES_tradnl" baseline="0" dirty="0" smtClean="0"/>
                        <a:t>contenedores (MCP)</a:t>
                      </a:r>
                      <a:endParaRPr lang="es-ES_tradnl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 smtClean="0"/>
                        <a:t>Estudio situación del compostaje comunitario y </a:t>
                      </a:r>
                      <a:r>
                        <a:rPr lang="es-ES_tradnl" baseline="0" dirty="0" smtClean="0"/>
                        <a:t>seguimiento (Consorcio Residuos)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10451"/>
                  </a:ext>
                </a:extLst>
              </a:tr>
              <a:tr h="548721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buFontTx/>
                        <a:buNone/>
                      </a:pPr>
                      <a:r>
                        <a:rPr lang="es-ES_tradnl" sz="13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Fracción Resto</a:t>
                      </a:r>
                      <a:endParaRPr lang="es-ES" sz="135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Limitaciones de acceso al 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contenedor: cambio imagen contenedor, reducción 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nº de contenedores y/o tamaño de tapas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 Sangüesa, …</a:t>
                      </a:r>
                      <a:endParaRPr lang="es-ES_tradnl" sz="13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35446"/>
                  </a:ext>
                </a:extLst>
              </a:tr>
              <a:tr h="287692">
                <a:tc>
                  <a:txBody>
                    <a:bodyPr/>
                    <a:lstStyle/>
                    <a:p>
                      <a:pPr algn="ctr"/>
                      <a:r>
                        <a:rPr lang="es-ES_tradnl" sz="13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Envases</a:t>
                      </a:r>
                      <a:endParaRPr lang="es-ES" sz="135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Mejoras contenedores recogida selectiva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9770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Residuos </a:t>
                      </a:r>
                      <a:r>
                        <a:rPr lang="es-ES_tradnl" b="1" dirty="0" smtClean="0"/>
                        <a:t>peligrosos y otros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Ampliación de puntos limpios: 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Bortziriak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Baztán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Malerreka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Esca 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Salazar, …</a:t>
                      </a:r>
                    </a:p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Preparación para la reutilización en puntos limpios (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Montejurra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…) </a:t>
                      </a:r>
                    </a:p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Campañas sensibilización y fomento uso de los puntos limpios (Entidades Locales en general) 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79348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Prevención y recogida selectiva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Actuaciones varias 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PREVENCION/ RECOGIDA SELECTIVA residuos: múltiples actuaciones de fomento de uso de artículos reutilizables (vajilla), de 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segunda mano, reducción desperdicio 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alimentario, minimización de envases de un solo uso (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tapers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bolsas, Roll up, … ) y sensibilización sobre el correcto depósito de las diferentes fracciones de residuos generadas.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68427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Transversal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Estudios dirigidos a la recogida disociada de residuos domésticos y residuos industriales en polígonos industriales.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71955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Transversal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Campañas sensibilización impulso recogida selectiva materia orgánica (ORGANICOPA) y reducción dela fracción resto (RESTOCOPA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Consorcio Residuos y Entidades Locales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25987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sz="13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Transversal</a:t>
                      </a:r>
                      <a:endParaRPr lang="es-E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Caracterizaciones para profundizar en el conocimiento de la composición de los residuos domésticos y determinación de la calidad de las recogidas selectivas (MCP, Consorcio Residuos)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00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6548725" y="6331039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237312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19480" y="1198875"/>
            <a:ext cx="64277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2010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BALANCE DE LA GESTION GLOBAL -  INVERSION DE LA JERARQUIA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</a:t>
            </a:r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609182697"/>
              </p:ext>
            </p:extLst>
          </p:nvPr>
        </p:nvGraphicFramePr>
        <p:xfrm>
          <a:off x="14004" y="2721358"/>
          <a:ext cx="3352551" cy="34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24317665"/>
              </p:ext>
            </p:extLst>
          </p:nvPr>
        </p:nvGraphicFramePr>
        <p:xfrm>
          <a:off x="5915466" y="2886816"/>
          <a:ext cx="3076499" cy="322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2" name="CuadroTexto 31"/>
          <p:cNvSpPr txBox="1"/>
          <p:nvPr/>
        </p:nvSpPr>
        <p:spPr>
          <a:xfrm>
            <a:off x="4163169" y="1182107"/>
            <a:ext cx="57225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2022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418962" y="1171514"/>
            <a:ext cx="64277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2035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7215468"/>
              </p:ext>
            </p:extLst>
          </p:nvPr>
        </p:nvGraphicFramePr>
        <p:xfrm>
          <a:off x="971600" y="2110197"/>
          <a:ext cx="7200800" cy="58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850719963"/>
              </p:ext>
            </p:extLst>
          </p:nvPr>
        </p:nvGraphicFramePr>
        <p:xfrm>
          <a:off x="971600" y="1687568"/>
          <a:ext cx="7200800" cy="40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8" name="Flecha curvada hacia abajo 7"/>
          <p:cNvSpPr/>
          <p:nvPr/>
        </p:nvSpPr>
        <p:spPr>
          <a:xfrm rot="21425171">
            <a:off x="3319469" y="2700611"/>
            <a:ext cx="1224136" cy="605965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Flecha curvada hacia abajo 36"/>
          <p:cNvSpPr/>
          <p:nvPr/>
        </p:nvSpPr>
        <p:spPr>
          <a:xfrm rot="7914054">
            <a:off x="4624774" y="5137266"/>
            <a:ext cx="1224136" cy="605965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3879153">
            <a:off x="3092860" y="2519530"/>
            <a:ext cx="3096299" cy="32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H="1">
            <a:off x="0" y="6194460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ángulo 29"/>
          <p:cNvSpPr/>
          <p:nvPr/>
        </p:nvSpPr>
        <p:spPr>
          <a:xfrm>
            <a:off x="741406" y="2708920"/>
            <a:ext cx="7342187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s-ES_tradnl" sz="3200" b="1" dirty="0">
                <a:solidFill>
                  <a:srgbClr val="C00000"/>
                </a:solidFill>
              </a:rPr>
              <a:t>MUCHAS GRACIAS</a:t>
            </a:r>
          </a:p>
          <a:p>
            <a:pPr algn="ctr">
              <a:spcAft>
                <a:spcPts val="450"/>
              </a:spcAft>
            </a:pPr>
            <a:r>
              <a:rPr lang="es-ES_tradnl" sz="3200" b="1" dirty="0" smtClean="0">
                <a:solidFill>
                  <a:srgbClr val="C00000"/>
                </a:solidFill>
              </a:rPr>
              <a:t>ESKERRIK ASKO</a:t>
            </a:r>
          </a:p>
        </p:txBody>
      </p:sp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6581236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40466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14786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</a:t>
            </a:r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Seguimiento de objetivos. Situación 2022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1267281"/>
            <a:ext cx="6826333" cy="45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</a:t>
            </a:r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Seguimiento de objetivos. Situación 2022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556792"/>
            <a:ext cx="7258765" cy="38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GENERACION: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Reducción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vs 2010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6918" y="1047693"/>
            <a:ext cx="3698465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sz="1600" b="1" u="sng" dirty="0" smtClean="0"/>
              <a:t>GENERACION TOTAL</a:t>
            </a:r>
          </a:p>
          <a:p>
            <a:endParaRPr lang="es-ES_tradnl" b="1" u="sng" dirty="0" smtClean="0"/>
          </a:p>
          <a:p>
            <a:pPr lvl="2"/>
            <a:r>
              <a:rPr lang="es-ES_tradnl" b="1" dirty="0" smtClean="0"/>
              <a:t>    </a:t>
            </a:r>
            <a:r>
              <a:rPr lang="es-ES_tradnl" b="1" dirty="0" smtClean="0"/>
              <a:t>275.700 </a:t>
            </a:r>
            <a:r>
              <a:rPr lang="es-ES_tradnl" b="1" dirty="0" smtClean="0"/>
              <a:t>t </a:t>
            </a:r>
            <a:r>
              <a:rPr lang="es-ES_tradnl" dirty="0" smtClean="0"/>
              <a:t>generadas</a:t>
            </a:r>
          </a:p>
          <a:p>
            <a:pPr lvl="2"/>
            <a:r>
              <a:rPr lang="es-ES_tradnl" b="1" dirty="0" smtClean="0"/>
              <a:t>    415</a:t>
            </a:r>
            <a:r>
              <a:rPr lang="es-ES_tradnl" dirty="0" smtClean="0"/>
              <a:t> </a:t>
            </a:r>
            <a:r>
              <a:rPr lang="es-ES_tradnl" dirty="0"/>
              <a:t>kilos por </a:t>
            </a:r>
            <a:r>
              <a:rPr lang="es-ES_tradnl" dirty="0" smtClean="0"/>
              <a:t>habitante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200" dirty="0" smtClean="0"/>
          </a:p>
          <a:p>
            <a:r>
              <a:rPr lang="es-ES_tradnl" sz="1400" b="1" u="sng" dirty="0" smtClean="0"/>
              <a:t>REDUCCION</a:t>
            </a:r>
          </a:p>
          <a:p>
            <a:pPr lvl="1"/>
            <a:r>
              <a:rPr lang="es-ES_tradnl" b="1" dirty="0"/>
              <a:t>3% </a:t>
            </a:r>
            <a:r>
              <a:rPr lang="es-ES_tradnl" dirty="0"/>
              <a:t>respecto a 2021</a:t>
            </a:r>
          </a:p>
          <a:p>
            <a:pPr lvl="1"/>
            <a:r>
              <a:rPr lang="es-ES_tradnl" b="1" dirty="0"/>
              <a:t>6% </a:t>
            </a:r>
            <a:r>
              <a:rPr lang="es-ES_tradnl" dirty="0"/>
              <a:t>respecto a </a:t>
            </a:r>
            <a:r>
              <a:rPr lang="es-ES_tradnl" dirty="0" smtClean="0"/>
              <a:t>2010</a:t>
            </a:r>
            <a:endParaRPr lang="es-ES_tradnl" sz="800" dirty="0" smtClean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79149"/>
              </p:ext>
            </p:extLst>
          </p:nvPr>
        </p:nvGraphicFramePr>
        <p:xfrm>
          <a:off x="166918" y="3149346"/>
          <a:ext cx="3801084" cy="300935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38512">
                  <a:extLst>
                    <a:ext uri="{9D8B030D-6E8A-4147-A177-3AD203B41FA5}">
                      <a16:colId xmlns:a16="http://schemas.microsoft.com/office/drawing/2014/main" val="3995441191"/>
                    </a:ext>
                  </a:extLst>
                </a:gridCol>
                <a:gridCol w="3162572">
                  <a:extLst>
                    <a:ext uri="{9D8B030D-6E8A-4147-A177-3AD203B41FA5}">
                      <a16:colId xmlns:a16="http://schemas.microsoft.com/office/drawing/2014/main" val="3310083767"/>
                    </a:ext>
                  </a:extLst>
                </a:gridCol>
              </a:tblGrid>
              <a:tr h="34680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EVOLUCION </a:t>
                      </a:r>
                      <a:r>
                        <a:rPr lang="es-ES_tradnl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lang="es-ES_tradnl" sz="14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cápita</a:t>
                      </a:r>
                      <a:r>
                        <a:rPr lang="es-ES_tradnl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RECOGIDA</a:t>
                      </a:r>
                      <a:r>
                        <a:rPr lang="es-ES_tradnl" sz="14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FRACCIONES:</a:t>
                      </a:r>
                      <a:endParaRPr lang="es-ES" sz="14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46551"/>
                  </a:ext>
                </a:extLst>
              </a:tr>
              <a:tr h="4083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 3" panose="05040102010807070707" pitchFamily="18" charset="2"/>
                        </a:rPr>
                        <a:t></a:t>
                      </a:r>
                      <a:endParaRPr lang="es-ES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14%</a:t>
                      </a:r>
                      <a:r>
                        <a:rPr lang="es-ES_tradnl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es-ES_tradnl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Materia </a:t>
                      </a:r>
                      <a:r>
                        <a:rPr lang="es-ES_tradnl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orgánica</a:t>
                      </a:r>
                      <a:endParaRPr lang="es-E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6311740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 3" panose="05040102010807070707" pitchFamily="18" charset="2"/>
                        </a:rPr>
                        <a:t>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+ 11%  </a:t>
                      </a:r>
                      <a:r>
                        <a:rPr lang="es-ES_tradnl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Envases ligeros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82282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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+ 6 %</a:t>
                      </a:r>
                      <a:r>
                        <a:rPr lang="es-ES_tradnl" sz="12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2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Envases y materiales</a:t>
                      </a:r>
                      <a:endParaRPr lang="es-ES" sz="1200" b="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64127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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s-ES_tradnl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 </a:t>
                      </a:r>
                      <a:r>
                        <a:rPr lang="es-ES_tradnl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%   </a:t>
                      </a:r>
                      <a:r>
                        <a:rPr lang="es-ES_tradnl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Voluminosos</a:t>
                      </a:r>
                      <a:endParaRPr lang="es-E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69638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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+ 5%    </a:t>
                      </a:r>
                      <a:r>
                        <a:rPr lang="es-ES_tradnl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Vidrio</a:t>
                      </a:r>
                      <a:endParaRPr lang="es-ES" sz="12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008366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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+ 4%    </a:t>
                      </a:r>
                      <a:r>
                        <a:rPr lang="es-ES_tradnl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Papel-cartón</a:t>
                      </a:r>
                      <a:endParaRPr lang="es-ES" sz="12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030409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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- 11%   </a:t>
                      </a:r>
                      <a:r>
                        <a:rPr lang="es-ES_tradnl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Fracción resto</a:t>
                      </a:r>
                      <a:endParaRPr lang="es-E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215764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19162" t="4915" r="18846" b="3635"/>
          <a:stretch/>
        </p:blipFill>
        <p:spPr>
          <a:xfrm>
            <a:off x="665877" y="1412776"/>
            <a:ext cx="646018" cy="95498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19381" t="28546" r="20520" b="25050"/>
          <a:stretch/>
        </p:blipFill>
        <p:spPr>
          <a:xfrm flipH="1">
            <a:off x="2836573" y="2527856"/>
            <a:ext cx="720080" cy="5891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404" y="3572478"/>
            <a:ext cx="4833792" cy="25771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4693" y="1068347"/>
            <a:ext cx="4852068" cy="2488461"/>
          </a:xfrm>
          <a:prstGeom prst="rect">
            <a:avLst/>
          </a:prstGeom>
        </p:spPr>
      </p:pic>
      <p:cxnSp>
        <p:nvCxnSpPr>
          <p:cNvPr id="24" name="Conector recto 23"/>
          <p:cNvCxnSpPr/>
          <p:nvPr/>
        </p:nvCxnSpPr>
        <p:spPr>
          <a:xfrm flipH="1">
            <a:off x="7287832" y="3859002"/>
            <a:ext cx="14053" cy="1802246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7241503" y="3859002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7296458" y="3861743"/>
            <a:ext cx="498850" cy="12175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56" y="2155653"/>
            <a:ext cx="6200169" cy="356037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3477" t="18825" r="3477" b="7135"/>
          <a:stretch/>
        </p:blipFill>
        <p:spPr>
          <a:xfrm>
            <a:off x="7727474" y="1093794"/>
            <a:ext cx="1227153" cy="7286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6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SELECTIVA TOTAL 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3576" y="2163878"/>
            <a:ext cx="2535834" cy="35603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s-ES"/>
            </a:defPPr>
            <a:lvl1pPr indent="0">
              <a:defRPr sz="1600">
                <a:solidFill>
                  <a:schemeClr val="bg1"/>
                </a:solidFill>
              </a:defRPr>
            </a:lvl1pPr>
            <a:lvl2pPr indent="0">
              <a:defRPr sz="1100">
                <a:solidFill>
                  <a:schemeClr val="dk1"/>
                </a:solidFill>
              </a:defRPr>
            </a:lvl2pPr>
            <a:lvl3pPr indent="0">
              <a:defRPr sz="1100">
                <a:solidFill>
                  <a:schemeClr val="dk1"/>
                </a:solidFill>
              </a:defRPr>
            </a:lvl3pPr>
            <a:lvl4pPr indent="0">
              <a:defRPr sz="1100">
                <a:solidFill>
                  <a:schemeClr val="dk1"/>
                </a:solidFill>
              </a:defRPr>
            </a:lvl4pPr>
            <a:lvl5pPr indent="0">
              <a:defRPr sz="1100">
                <a:solidFill>
                  <a:schemeClr val="dk1"/>
                </a:solidFill>
              </a:defRPr>
            </a:lvl5pPr>
            <a:lvl6pPr indent="0">
              <a:defRPr sz="1100">
                <a:solidFill>
                  <a:schemeClr val="dk1"/>
                </a:solidFill>
              </a:defRPr>
            </a:lvl6pPr>
            <a:lvl7pPr indent="0">
              <a:defRPr sz="1100">
                <a:solidFill>
                  <a:schemeClr val="dk1"/>
                </a:solidFill>
              </a:defRPr>
            </a:lvl7pPr>
            <a:lvl8pPr indent="0">
              <a:defRPr sz="1100">
                <a:solidFill>
                  <a:schemeClr val="dk1"/>
                </a:solidFill>
              </a:defRPr>
            </a:lvl8pPr>
            <a:lvl9pPr indent="0">
              <a:defRPr sz="1100">
                <a:solidFill>
                  <a:schemeClr val="dk1"/>
                </a:solidFill>
              </a:defRPr>
            </a:lvl9pPr>
          </a:lstStyle>
          <a:p>
            <a:pPr algn="ctr"/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ES_tradnl" b="1" dirty="0" smtClean="0">
                <a:solidFill>
                  <a:schemeClr val="accent6"/>
                </a:solidFill>
              </a:rPr>
              <a:t> </a:t>
            </a:r>
            <a:r>
              <a:rPr lang="es-ES_tradnl" sz="2000" b="1" dirty="0" smtClean="0">
                <a:solidFill>
                  <a:schemeClr val="accent6"/>
                </a:solidFill>
              </a:rPr>
              <a:t>43</a:t>
            </a:r>
            <a:r>
              <a:rPr lang="es-ES_tradnl" sz="2000" b="1" dirty="0">
                <a:solidFill>
                  <a:schemeClr val="accent6"/>
                </a:solidFill>
              </a:rPr>
              <a:t>% </a:t>
            </a: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los residuos se recogió de forma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separada.</a:t>
            </a:r>
          </a:p>
          <a:p>
            <a:pPr algn="ctr"/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 recogido separadamente </a:t>
            </a:r>
          </a:p>
          <a:p>
            <a:pPr algn="ctr"/>
            <a:r>
              <a:rPr lang="es-ES_tradnl" b="1" dirty="0" smtClean="0">
                <a:solidFill>
                  <a:schemeClr val="accent6"/>
                </a:solidFill>
              </a:rPr>
              <a:t>117.800 </a:t>
            </a:r>
            <a:r>
              <a:rPr lang="es-ES_tradnl" b="1" dirty="0">
                <a:solidFill>
                  <a:schemeClr val="accent6"/>
                </a:solidFill>
              </a:rPr>
              <a:t>t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razón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endParaRPr lang="es-ES_tradnl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_tradnl" b="1" dirty="0" smtClean="0">
                <a:solidFill>
                  <a:schemeClr val="accent6"/>
                </a:solidFill>
              </a:rPr>
              <a:t>177 </a:t>
            </a:r>
            <a:r>
              <a:rPr lang="es-ES_tradnl" b="1" dirty="0">
                <a:solidFill>
                  <a:schemeClr val="accent6"/>
                </a:solidFill>
              </a:rPr>
              <a:t>kilos por </a:t>
            </a:r>
            <a:r>
              <a:rPr lang="es-ES_tradnl" b="1" dirty="0" smtClean="0">
                <a:solidFill>
                  <a:schemeClr val="accent6"/>
                </a:solidFill>
              </a:rPr>
              <a:t>habitante.</a:t>
            </a:r>
            <a:endParaRPr lang="es-ES_tradnl" b="1" dirty="0">
              <a:solidFill>
                <a:schemeClr val="accent6"/>
              </a:solidFill>
            </a:endParaRPr>
          </a:p>
          <a:p>
            <a:pPr algn="ctr"/>
            <a:endParaRPr lang="es-ES_tradnl" b="1" dirty="0">
              <a:solidFill>
                <a:schemeClr val="tx1"/>
              </a:solidFill>
            </a:endParaRPr>
          </a:p>
          <a:p>
            <a:pPr algn="ctr"/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Incremento del </a:t>
            </a:r>
            <a:r>
              <a:rPr lang="es-ES_tradnl" b="1" dirty="0">
                <a:solidFill>
                  <a:schemeClr val="accent6"/>
                </a:solidFill>
              </a:rPr>
              <a:t>5</a:t>
            </a:r>
            <a:r>
              <a:rPr lang="es-ES_tradnl" b="1" dirty="0" smtClean="0">
                <a:solidFill>
                  <a:schemeClr val="accent6"/>
                </a:solidFill>
              </a:rPr>
              <a:t>%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respecto al año anterior </a:t>
            </a:r>
            <a:endParaRPr lang="es-ES_tradnl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_trad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_trad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s-ES_trad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41%  </a:t>
            </a:r>
            <a:r>
              <a:rPr lang="es-ES_trad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más respecto </a:t>
            </a:r>
            <a:r>
              <a:rPr lang="es-ES_trad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s-ES_trad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2010)</a:t>
            </a:r>
            <a:endParaRPr lang="es-ES_tradn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_tradnl" sz="1400" dirty="0"/>
              <a:t/>
            </a:r>
            <a:br>
              <a:rPr lang="es-ES_tradnl" sz="1400" dirty="0"/>
            </a:br>
            <a:endParaRPr lang="es-ES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76" y="1183870"/>
            <a:ext cx="661588" cy="589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078" y="1179605"/>
            <a:ext cx="454647" cy="5442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0937" y="1172207"/>
            <a:ext cx="747938" cy="6465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8793" y="1178196"/>
            <a:ext cx="555127" cy="6094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2"/>
          <a:srcRect l="24013" r="33462" b="29329"/>
          <a:stretch/>
        </p:blipFill>
        <p:spPr>
          <a:xfrm>
            <a:off x="5175403" y="1134762"/>
            <a:ext cx="486404" cy="6466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8319" y="1136795"/>
            <a:ext cx="659074" cy="659074"/>
          </a:xfrm>
          <a:prstGeom prst="rect">
            <a:avLst/>
          </a:prstGeom>
        </p:spPr>
      </p:pic>
      <p:pic>
        <p:nvPicPr>
          <p:cNvPr id="1026" name="Picture 2" descr="10,352,486 imágenes de Pila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1" t="16502" r="29316" b="24367"/>
          <a:stretch/>
        </p:blipFill>
        <p:spPr bwMode="auto">
          <a:xfrm>
            <a:off x="7205831" y="1225471"/>
            <a:ext cx="311126" cy="5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enedores De Reciclaje De Los Residuos Domésticos Fuera De La Casa  Vectores Libres de Derechos - iStock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8" t="20104" r="35355"/>
          <a:stretch/>
        </p:blipFill>
        <p:spPr bwMode="auto">
          <a:xfrm>
            <a:off x="3446878" y="1170011"/>
            <a:ext cx="576065" cy="7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o de línea de residuos textiles y glifo, camiseta de reciclaje y  desgarrada, icono de vector de calcetín roto, gráficos vectoriales, signo  de contorno de trazo editable, eps 10 Imagen Vector d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25253" r="51053" b="32428"/>
          <a:stretch/>
        </p:blipFill>
        <p:spPr bwMode="auto">
          <a:xfrm>
            <a:off x="6373266" y="1170011"/>
            <a:ext cx="640136" cy="6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8" descr="38,211,790 imágenes de Rama - Imágenes, fotos y vectores de stock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10" descr="Recicla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7"/>
          <a:srcRect l="11178" t="12373" r="15674" b="13609"/>
          <a:stretch/>
        </p:blipFill>
        <p:spPr>
          <a:xfrm>
            <a:off x="4190265" y="1185036"/>
            <a:ext cx="820681" cy="644820"/>
          </a:xfrm>
          <a:prstGeom prst="rect">
            <a:avLst/>
          </a:prstGeom>
        </p:spPr>
      </p:pic>
      <p:cxnSp>
        <p:nvCxnSpPr>
          <p:cNvPr id="28" name="Conector recto 27"/>
          <p:cNvCxnSpPr/>
          <p:nvPr/>
        </p:nvCxnSpPr>
        <p:spPr>
          <a:xfrm>
            <a:off x="6931012" y="2636912"/>
            <a:ext cx="0" cy="2268492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909859" y="2593825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6931012" y="2636912"/>
            <a:ext cx="796462" cy="0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11"/>
          <p:cNvSpPr txBox="1"/>
          <p:nvPr/>
        </p:nvSpPr>
        <p:spPr>
          <a:xfrm>
            <a:off x="2025228" y="1058148"/>
            <a:ext cx="5154184" cy="135761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Cada ciudadano recicló</a:t>
            </a:r>
          </a:p>
          <a:p>
            <a:pPr algn="ctr"/>
            <a:r>
              <a:rPr lang="es-ES" sz="2000" b="1" baseline="0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es-ES" sz="2800" b="1" baseline="0" dirty="0" smtClean="0">
                <a:solidFill>
                  <a:schemeClr val="accent1">
                    <a:lumMod val="50000"/>
                  </a:schemeClr>
                </a:solidFill>
              </a:rPr>
              <a:t>4% </a:t>
            </a:r>
            <a:r>
              <a:rPr lang="es-ES" sz="2000" b="1" baseline="0" dirty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s-ES" sz="2800" b="1" baseline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el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contenedor  AZUL </a:t>
            </a:r>
          </a:p>
          <a:p>
            <a:pPr algn="ctr"/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 incluye contenedor de polígonos desde 2019, </a:t>
            </a:r>
            <a:r>
              <a:rPr lang="es-E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recogida </a:t>
            </a:r>
            <a:r>
              <a:rPr lang="es-ES" b="0" i="1" baseline="0" dirty="0" err="1">
                <a:solidFill>
                  <a:schemeClr val="bg1">
                    <a:lumMod val="50000"/>
                  </a:schemeClr>
                </a:solidFill>
              </a:rPr>
              <a:t>PaP</a:t>
            </a:r>
            <a:r>
              <a:rPr lang="es-ES" b="0" i="1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0" i="1" baseline="0" dirty="0" smtClean="0">
                <a:solidFill>
                  <a:schemeClr val="bg1">
                    <a:lumMod val="50000"/>
                  </a:schemeClr>
                </a:solidFill>
              </a:rPr>
              <a:t>comercial</a:t>
            </a:r>
            <a:r>
              <a:rPr lang="es-ES" b="0" i="1" baseline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ctr"/>
            <a:endParaRPr lang="es-ES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</a:t>
            </a:r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CuadroTexto 9"/>
          <p:cNvSpPr txBox="1"/>
          <p:nvPr/>
        </p:nvSpPr>
        <p:spPr>
          <a:xfrm>
            <a:off x="350020" y="1159050"/>
            <a:ext cx="1675208" cy="1038225"/>
          </a:xfrm>
          <a:prstGeom prst="rect">
            <a:avLst/>
          </a:prstGeom>
          <a:solidFill>
            <a:srgbClr val="006699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chemeClr val="bg1"/>
                </a:solidFill>
              </a:rPr>
              <a:t>En</a:t>
            </a:r>
            <a:r>
              <a:rPr lang="es-ES" sz="1600" baseline="0" dirty="0">
                <a:solidFill>
                  <a:schemeClr val="bg1"/>
                </a:solidFill>
              </a:rPr>
              <a:t> </a:t>
            </a:r>
            <a:r>
              <a:rPr lang="es-ES" sz="1600" baseline="0" dirty="0" smtClean="0">
                <a:solidFill>
                  <a:schemeClr val="bg1"/>
                </a:solidFill>
              </a:rPr>
              <a:t>2022, </a:t>
            </a:r>
            <a:r>
              <a:rPr lang="es-ES" sz="1600" baseline="0" dirty="0">
                <a:solidFill>
                  <a:schemeClr val="bg1"/>
                </a:solidFill>
              </a:rPr>
              <a:t>un total de </a:t>
            </a:r>
            <a:r>
              <a:rPr lang="es-ES" sz="2000" b="1" baseline="0" dirty="0" smtClean="0">
                <a:solidFill>
                  <a:schemeClr val="bg1"/>
                </a:solidFill>
              </a:rPr>
              <a:t>40,3 </a:t>
            </a:r>
            <a:r>
              <a:rPr lang="es-ES" sz="2000" b="1" baseline="0" dirty="0">
                <a:solidFill>
                  <a:schemeClr val="bg1"/>
                </a:solidFill>
              </a:rPr>
              <a:t>Kg </a:t>
            </a:r>
          </a:p>
          <a:p>
            <a:r>
              <a:rPr lang="es-ES" sz="1600" baseline="0" dirty="0">
                <a:solidFill>
                  <a:schemeClr val="bg1"/>
                </a:solidFill>
              </a:rPr>
              <a:t>por ciudadano 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702" y="1032023"/>
            <a:ext cx="1364205" cy="121628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SELECTIVA DE </a:t>
            </a:r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PAPEL y CARTON</a:t>
            </a:r>
            <a:endParaRPr lang="es-ES" sz="2000" b="1" dirty="0">
              <a:solidFill>
                <a:schemeClr val="accent5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956" y="2485241"/>
            <a:ext cx="6552728" cy="3445592"/>
          </a:xfrm>
          <a:prstGeom prst="rect">
            <a:avLst/>
          </a:prstGeom>
        </p:spPr>
      </p:pic>
      <p:sp>
        <p:nvSpPr>
          <p:cNvPr id="30" name="CuadroTexto 9"/>
          <p:cNvSpPr txBox="1"/>
          <p:nvPr/>
        </p:nvSpPr>
        <p:spPr>
          <a:xfrm>
            <a:off x="7380312" y="1707085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bg1"/>
                </a:solidFill>
              </a:rPr>
              <a:t>26.726 t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120381" y="1058785"/>
            <a:ext cx="330748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recogió </a:t>
            </a: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5% 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más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el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contenedor IGLU </a:t>
            </a:r>
          </a:p>
          <a:p>
            <a:pPr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 10% más respecto a 2010)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0919" y="1177269"/>
            <a:ext cx="1880801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En 2022, un total de </a:t>
            </a:r>
          </a:p>
          <a:p>
            <a:r>
              <a:rPr lang="es-ES" sz="1600" b="1" dirty="0" smtClean="0">
                <a:solidFill>
                  <a:schemeClr val="bg1"/>
                </a:solidFill>
              </a:rPr>
              <a:t>27,8 kg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(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s-E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95 </a:t>
            </a:r>
            <a:r>
              <a:rPr lang="es-E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envases)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por ciudadano. </a:t>
            </a:r>
          </a:p>
        </p:txBody>
      </p:sp>
      <p:sp>
        <p:nvSpPr>
          <p:cNvPr id="16" name="Triángulo rectángulo 15"/>
          <p:cNvSpPr/>
          <p:nvPr/>
        </p:nvSpPr>
        <p:spPr>
          <a:xfrm flipH="1">
            <a:off x="6382478" y="2399734"/>
            <a:ext cx="2761521" cy="350550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 dirty="0" smtClean="0"/>
          </a:p>
          <a:p>
            <a:pPr algn="ctr"/>
            <a:endParaRPr lang="es-ES" sz="1800" b="1" dirty="0"/>
          </a:p>
          <a:p>
            <a:pPr algn="r"/>
            <a:r>
              <a:rPr lang="es-ES_tradnl" sz="1800" b="1" dirty="0" smtClean="0"/>
              <a:t>VIDRIO</a:t>
            </a:r>
            <a:endParaRPr lang="es-ES" sz="1800" b="1" dirty="0"/>
          </a:p>
        </p:txBody>
      </p:sp>
      <p:grpSp>
        <p:nvGrpSpPr>
          <p:cNvPr id="17" name="Grupo 16"/>
          <p:cNvGrpSpPr/>
          <p:nvPr/>
        </p:nvGrpSpPr>
        <p:grpSpPr>
          <a:xfrm>
            <a:off x="6288174" y="4495944"/>
            <a:ext cx="1790212" cy="455068"/>
            <a:chOff x="1585457" y="84188"/>
            <a:chExt cx="1790212" cy="45506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1585457" y="84188"/>
              <a:ext cx="1790212" cy="45506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1607672" y="106403"/>
              <a:ext cx="1745782" cy="4106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4ª Navarra (27,8 kg/hab.)</a:t>
              </a:r>
              <a:endParaRPr lang="es-E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868947" y="3226110"/>
            <a:ext cx="1931679" cy="427425"/>
            <a:chOff x="1710699" y="884333"/>
            <a:chExt cx="2126114" cy="4560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" name="Rectángulo redondeado 23"/>
            <p:cNvSpPr/>
            <p:nvPr/>
          </p:nvSpPr>
          <p:spPr>
            <a:xfrm>
              <a:off x="1710699" y="884333"/>
              <a:ext cx="2126114" cy="45603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1732961" y="906595"/>
              <a:ext cx="2081590" cy="411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6">
                      <a:lumMod val="50000"/>
                    </a:schemeClr>
                  </a:solidFill>
                </a:rPr>
                <a:t>2ª País Vasco (28,9 </a:t>
              </a:r>
              <a:r>
                <a:rPr lang="es-ES" sz="1200" dirty="0" smtClean="0">
                  <a:solidFill>
                    <a:schemeClr val="accent6">
                      <a:lumMod val="50000"/>
                    </a:schemeClr>
                  </a:solidFill>
                </a:rPr>
                <a:t>kg/hab.)</a:t>
              </a:r>
              <a:endParaRPr lang="es-E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055864" y="2606907"/>
            <a:ext cx="2045044" cy="421903"/>
            <a:chOff x="1880601" y="1727063"/>
            <a:chExt cx="2133646" cy="42190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Rectángulo redondeado 26"/>
            <p:cNvSpPr/>
            <p:nvPr/>
          </p:nvSpPr>
          <p:spPr>
            <a:xfrm>
              <a:off x="1880601" y="1727063"/>
              <a:ext cx="2133646" cy="42190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1901197" y="1747659"/>
              <a:ext cx="2092454" cy="3807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0" kern="1200" dirty="0" smtClean="0">
                  <a:solidFill>
                    <a:schemeClr val="accent6">
                      <a:lumMod val="50000"/>
                    </a:schemeClr>
                  </a:solidFill>
                </a:rPr>
                <a:t>1ª Islas Baleares (39,8 kg/hab.)</a:t>
              </a:r>
              <a:endParaRPr lang="es-ES" sz="1200" b="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586973" y="3850835"/>
            <a:ext cx="1931679" cy="447809"/>
            <a:chOff x="1710699" y="884333"/>
            <a:chExt cx="2126114" cy="4560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2" name="Rectángulo redondeado 41"/>
            <p:cNvSpPr/>
            <p:nvPr/>
          </p:nvSpPr>
          <p:spPr>
            <a:xfrm>
              <a:off x="1710699" y="884333"/>
              <a:ext cx="2126114" cy="45603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CuadroTexto 44"/>
            <p:cNvSpPr txBox="1"/>
            <p:nvPr/>
          </p:nvSpPr>
          <p:spPr>
            <a:xfrm>
              <a:off x="1732962" y="906595"/>
              <a:ext cx="2081591" cy="411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 smtClean="0">
                  <a:solidFill>
                    <a:schemeClr val="accent6">
                      <a:lumMod val="75000"/>
                    </a:schemeClr>
                  </a:solidFill>
                </a:rPr>
                <a:t>3ª __________</a:t>
              </a:r>
              <a:endParaRPr lang="es-E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6" name="CuadroTexto 45"/>
          <p:cNvSpPr txBox="1"/>
          <p:nvPr/>
        </p:nvSpPr>
        <p:spPr>
          <a:xfrm>
            <a:off x="6382478" y="1065138"/>
            <a:ext cx="271843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sz="1400" b="1" i="1" dirty="0"/>
              <a:t>Mejores índices de recogida</a:t>
            </a:r>
          </a:p>
          <a:p>
            <a:pPr algn="r"/>
            <a:r>
              <a:rPr lang="es-ES_tradnl" sz="1400" dirty="0"/>
              <a:t>Por CCAA </a:t>
            </a:r>
            <a:r>
              <a:rPr lang="es-ES_tradnl" sz="1400" b="1" dirty="0">
                <a:solidFill>
                  <a:schemeClr val="accent6">
                    <a:lumMod val="75000"/>
                  </a:schemeClr>
                </a:solidFill>
              </a:rPr>
              <a:t>Navarra se sitúa en  cuarta posición</a:t>
            </a:r>
            <a:r>
              <a:rPr lang="es-ES_tradnl" sz="1400" b="1" dirty="0"/>
              <a:t>. </a:t>
            </a:r>
            <a:r>
              <a:rPr lang="es-ES_tradnl" sz="1400" dirty="0"/>
              <a:t>Por ciudades, </a:t>
            </a:r>
            <a:r>
              <a:rPr lang="es-ES_tradnl" sz="1400" b="1" dirty="0">
                <a:solidFill>
                  <a:schemeClr val="accent6">
                    <a:lumMod val="75000"/>
                  </a:schemeClr>
                </a:solidFill>
              </a:rPr>
              <a:t>Pamplona ocupa la segunda posición</a:t>
            </a:r>
            <a:r>
              <a:rPr lang="es-ES_tradnl" sz="1400" dirty="0"/>
              <a:t> a nivel nacional</a:t>
            </a:r>
          </a:p>
        </p:txBody>
      </p:sp>
      <p:sp>
        <p:nvSpPr>
          <p:cNvPr id="47" name="CuadroTexto 46"/>
          <p:cNvSpPr txBox="1"/>
          <p:nvPr/>
        </p:nvSpPr>
        <p:spPr>
          <a:xfrm rot="7088922">
            <a:off x="5425272" y="1158983"/>
            <a:ext cx="165686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Fdsggfdgg</a:t>
            </a:r>
          </a:p>
          <a:p>
            <a:r>
              <a:rPr lang="es-ES_tradnl" sz="1600" dirty="0" smtClean="0">
                <a:solidFill>
                  <a:schemeClr val="bg1"/>
                </a:solidFill>
              </a:rPr>
              <a:t>G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79" y="1020225"/>
            <a:ext cx="1028551" cy="1234262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SELECTIVA DE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VIDRIO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88" y="2533205"/>
            <a:ext cx="6078239" cy="3481118"/>
          </a:xfrm>
          <a:prstGeom prst="rect">
            <a:avLst/>
          </a:prstGeom>
        </p:spPr>
      </p:pic>
      <p:sp>
        <p:nvSpPr>
          <p:cNvPr id="31" name="CuadroTexto 9"/>
          <p:cNvSpPr txBox="1"/>
          <p:nvPr/>
        </p:nvSpPr>
        <p:spPr>
          <a:xfrm>
            <a:off x="5270261" y="1861408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bg1"/>
                </a:solidFill>
              </a:rPr>
              <a:t>18.486 t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6" name="CuadroTexto 10"/>
          <p:cNvSpPr txBox="1"/>
          <p:nvPr/>
        </p:nvSpPr>
        <p:spPr>
          <a:xfrm>
            <a:off x="1788969" y="1070168"/>
            <a:ext cx="5461642" cy="107632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/>
              <a:t>Cada</a:t>
            </a:r>
            <a:r>
              <a:rPr lang="es-ES" sz="1600" baseline="0" dirty="0"/>
              <a:t> ciudadano recogió</a:t>
            </a:r>
          </a:p>
          <a:p>
            <a:pPr algn="ctr"/>
            <a:r>
              <a:rPr lang="es-ES" sz="2000" b="1" baseline="0" dirty="0">
                <a:solidFill>
                  <a:schemeClr val="accent4"/>
                </a:solidFill>
              </a:rPr>
              <a:t>un </a:t>
            </a:r>
            <a:r>
              <a:rPr lang="es-ES" sz="2000" b="1" baseline="0" dirty="0" smtClean="0">
                <a:solidFill>
                  <a:schemeClr val="accent4"/>
                </a:solidFill>
              </a:rPr>
              <a:t>11% </a:t>
            </a:r>
            <a:r>
              <a:rPr lang="es-ES" sz="2000" b="1" baseline="0" dirty="0">
                <a:solidFill>
                  <a:schemeClr val="accent4"/>
                </a:solidFill>
              </a:rPr>
              <a:t>más </a:t>
            </a:r>
          </a:p>
          <a:p>
            <a:pPr algn="ctr"/>
            <a:r>
              <a:rPr lang="es-ES" sz="1600" baseline="0" dirty="0"/>
              <a:t>en el </a:t>
            </a:r>
          </a:p>
          <a:p>
            <a:pPr algn="ctr"/>
            <a:r>
              <a:rPr lang="es-ES" sz="2000" b="1" baseline="0" dirty="0">
                <a:solidFill>
                  <a:schemeClr val="accent4"/>
                </a:solidFill>
              </a:rPr>
              <a:t>contenedor AMARILLO</a:t>
            </a:r>
            <a:endParaRPr lang="es-ES" sz="2000" b="1" dirty="0">
              <a:solidFill>
                <a:schemeClr val="accent4"/>
              </a:solidFill>
            </a:endParaRPr>
          </a:p>
        </p:txBody>
      </p:sp>
      <p:sp>
        <p:nvSpPr>
          <p:cNvPr id="21" name="CuadroTexto 13"/>
          <p:cNvSpPr txBox="1"/>
          <p:nvPr/>
        </p:nvSpPr>
        <p:spPr>
          <a:xfrm>
            <a:off x="309595" y="1133774"/>
            <a:ext cx="1673983" cy="1038225"/>
          </a:xfrm>
          <a:prstGeom prst="rect">
            <a:avLst/>
          </a:prstGeom>
          <a:solidFill>
            <a:srgbClr val="FFC000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s-ES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2022, </a:t>
            </a:r>
            <a:r>
              <a:rPr lang="es-ES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total de</a:t>
            </a:r>
            <a:r>
              <a:rPr lang="es-ES" sz="20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29,5 </a:t>
            </a:r>
            <a:r>
              <a:rPr lang="es-ES" sz="20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Kg </a:t>
            </a:r>
          </a:p>
          <a:p>
            <a:r>
              <a:rPr lang="es-ES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ciudadano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010" y="1015818"/>
            <a:ext cx="1416683" cy="1221279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SELECTIVA DE </a:t>
            </a:r>
            <a:r>
              <a:rPr lang="es-ES_tradnl" sz="2000" b="1" dirty="0" smtClean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ENVASES LIGEROS</a:t>
            </a:r>
            <a:endParaRPr lang="es-ES" sz="2000" b="1" dirty="0">
              <a:solidFill>
                <a:schemeClr val="accent4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</a:t>
            </a:r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737" y="2261110"/>
            <a:ext cx="6828106" cy="3839096"/>
          </a:xfrm>
          <a:prstGeom prst="rect">
            <a:avLst/>
          </a:prstGeom>
        </p:spPr>
      </p:pic>
      <p:sp>
        <p:nvSpPr>
          <p:cNvPr id="38" name="CuadroTexto 9"/>
          <p:cNvSpPr txBox="1"/>
          <p:nvPr/>
        </p:nvSpPr>
        <p:spPr>
          <a:xfrm>
            <a:off x="7200052" y="1717273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bg1"/>
                </a:solidFill>
              </a:rPr>
              <a:t>17.993 t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27" y="2704247"/>
            <a:ext cx="6200169" cy="334699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384867" y="1110878"/>
            <a:ext cx="4545396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recogió</a:t>
            </a:r>
          </a:p>
          <a:p>
            <a:pPr algn="ctr"/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un 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14% </a:t>
            </a: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más de </a:t>
            </a: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Materia Orgánica, </a:t>
            </a:r>
          </a:p>
          <a:p>
            <a:pPr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casi el triple que en 2010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_tradn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(Materia orgánica recogida en 5º Contenedor, </a:t>
            </a:r>
            <a:r>
              <a:rPr lang="es-ES_tradnl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PaP</a:t>
            </a:r>
            <a:r>
              <a:rPr lang="es-ES_tradn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gestionada en origen. No incluye la fracción verde)</a:t>
            </a:r>
            <a:endParaRPr lang="es-ES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5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0917" y="1159050"/>
            <a:ext cx="1952317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En 2022, un total 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</a:rPr>
              <a:t>48,5 </a:t>
            </a:r>
            <a:r>
              <a:rPr lang="es-ES" sz="1600" b="1" dirty="0" smtClean="0">
                <a:solidFill>
                  <a:schemeClr val="bg1"/>
                </a:solidFill>
              </a:rPr>
              <a:t>kg 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de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</a:rPr>
              <a:t>Materia Orgánica  </a:t>
            </a:r>
            <a:r>
              <a:rPr lang="es-ES" sz="1600" dirty="0" smtClean="0">
                <a:solidFill>
                  <a:schemeClr val="bg1"/>
                </a:solidFill>
              </a:rPr>
              <a:t>por ciudadano</a:t>
            </a:r>
          </a:p>
        </p:txBody>
      </p:sp>
      <p:pic>
        <p:nvPicPr>
          <p:cNvPr id="16" name="Imagen 15" descr="https://www.reyesdelreciclaje.com/wp-content/uploads/2019/12/contenedor-marr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12967" b="17600"/>
          <a:stretch/>
        </p:blipFill>
        <p:spPr bwMode="auto">
          <a:xfrm>
            <a:off x="6898234" y="1216368"/>
            <a:ext cx="765082" cy="8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0" y="680040"/>
            <a:ext cx="9144000" cy="33807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SELECTIVA DE </a:t>
            </a:r>
            <a:r>
              <a:rPr lang="es-ES_tradnl" sz="2000" b="1" dirty="0" smtClean="0">
                <a:solidFill>
                  <a:schemeClr val="accent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MATERIA ORGANICA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70916" y="2306535"/>
            <a:ext cx="1952317" cy="370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s-ES" sz="1200" b="0" i="0" dirty="0" smtClean="0"/>
              <a:t>Se estima que la </a:t>
            </a:r>
            <a:r>
              <a:rPr lang="es-ES" sz="1200" i="0" dirty="0"/>
              <a:t>captura total </a:t>
            </a:r>
            <a:r>
              <a:rPr lang="es-ES" sz="1200" i="0" dirty="0" smtClean="0"/>
              <a:t>de materia orgánica </a:t>
            </a:r>
            <a:r>
              <a:rPr lang="es-ES" sz="1200" b="0" i="0" dirty="0" smtClean="0"/>
              <a:t>respecto </a:t>
            </a:r>
            <a:r>
              <a:rPr lang="es-ES" sz="1200" b="0" i="0" dirty="0"/>
              <a:t>a </a:t>
            </a:r>
            <a:r>
              <a:rPr lang="es-ES" sz="1200" b="0" i="0" dirty="0" smtClean="0"/>
              <a:t>la presente en el conjunto </a:t>
            </a:r>
            <a:r>
              <a:rPr lang="es-ES" sz="1200" b="0" i="0" dirty="0"/>
              <a:t>de los residuos domésticos, </a:t>
            </a:r>
            <a:r>
              <a:rPr lang="es-ES" sz="1200" b="0" i="0" dirty="0" smtClean="0"/>
              <a:t>ha sido en torno al </a:t>
            </a:r>
            <a:r>
              <a:rPr lang="es-ES" sz="1600" i="0" dirty="0" smtClean="0">
                <a:solidFill>
                  <a:schemeClr val="accent2">
                    <a:lumMod val="50000"/>
                  </a:schemeClr>
                </a:solidFill>
              </a:rPr>
              <a:t>28% </a:t>
            </a:r>
            <a:r>
              <a:rPr lang="es-ES" sz="1200" b="0" i="0" dirty="0" smtClean="0"/>
              <a:t>respecto al total generada.</a:t>
            </a:r>
          </a:p>
          <a:p>
            <a:pPr algn="l"/>
            <a:endParaRPr lang="es-ES_tradnl" sz="1200" b="0" i="0" dirty="0"/>
          </a:p>
          <a:p>
            <a:pPr algn="l"/>
            <a:r>
              <a:rPr lang="es-ES_tradnl" sz="1200" b="0" i="0" dirty="0" smtClean="0"/>
              <a:t>Se </a:t>
            </a:r>
            <a:r>
              <a:rPr lang="es-ES_tradnl" sz="1200" i="0" dirty="0" smtClean="0"/>
              <a:t>ha incrementado el % de impropios* </a:t>
            </a:r>
            <a:r>
              <a:rPr lang="es-ES_tradnl" sz="1200" b="0" i="0" dirty="0" smtClean="0"/>
              <a:t>derivado del despliegue de la RS en Sangüesa y Ribera, y el cambio del sistema de apertura de contenedores con tarjeta en la Comarca de Pamplona.</a:t>
            </a:r>
          </a:p>
          <a:p>
            <a:pPr algn="l"/>
            <a:endParaRPr lang="es-ES_tradnl" sz="1200" b="0" i="0" dirty="0" smtClean="0"/>
          </a:p>
          <a:p>
            <a:pPr algn="l"/>
            <a:r>
              <a:rPr lang="es-ES_tradnl" sz="900" b="0" dirty="0" smtClean="0"/>
              <a:t>*Pendiente de cuantificación hasta disponibilidad de resultados de caracterizaciones.</a:t>
            </a:r>
            <a:endParaRPr lang="es-ES" sz="900" b="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6945395" y="3253763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6986343" y="3253763"/>
            <a:ext cx="796462" cy="0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6986343" y="3253763"/>
            <a:ext cx="0" cy="2330335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" descr="Contenedores De Reciclaje De Los Residuos Domésticos Fuera De La Casa  Vectores Libres de Derechos - iStoc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8" t="20104" r="35355"/>
          <a:stretch/>
        </p:blipFill>
        <p:spPr bwMode="auto">
          <a:xfrm>
            <a:off x="7781193" y="1231872"/>
            <a:ext cx="762303" cy="9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9"/>
          <p:cNvSpPr txBox="1"/>
          <p:nvPr/>
        </p:nvSpPr>
        <p:spPr>
          <a:xfrm>
            <a:off x="7159868" y="2085309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</a:rPr>
              <a:t>32.182 t</a:t>
            </a:r>
            <a:endParaRPr lang="es-E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24713</TotalTime>
  <Words>1477</Words>
  <Application>Microsoft Office PowerPoint</Application>
  <PresentationFormat>Presentación en pantalla (4:3)</PresentationFormat>
  <Paragraphs>284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 Black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Iragui Yoldi, Uxue (GAN-NIK)</dc:creator>
  <cp:lastModifiedBy>D614630</cp:lastModifiedBy>
  <cp:revision>790</cp:revision>
  <dcterms:created xsi:type="dcterms:W3CDTF">2020-04-13T09:11:13Z</dcterms:created>
  <dcterms:modified xsi:type="dcterms:W3CDTF">2023-03-28T13:16:34Z</dcterms:modified>
</cp:coreProperties>
</file>